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83C0B-DABE-4C80-924F-AABC42EDBF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ABBD7A-820D-4A66-8815-F2E0036D3267}">
      <dgm:prSet phldrT="[Текст]"/>
      <dgm:spPr/>
      <dgm:t>
        <a:bodyPr/>
        <a:lstStyle/>
        <a:p>
          <a:r>
            <a:rPr lang="ru-RU" dirty="0"/>
            <a:t>По видам деятельности</a:t>
          </a:r>
        </a:p>
      </dgm:t>
    </dgm:pt>
    <dgm:pt modelId="{86F4E80D-F47F-4CFB-95A6-231FF10FDA44}" type="parTrans" cxnId="{1BE7A9B6-5011-4657-AB68-BAF6BCC9A644}">
      <dgm:prSet/>
      <dgm:spPr/>
      <dgm:t>
        <a:bodyPr/>
        <a:lstStyle/>
        <a:p>
          <a:endParaRPr lang="ru-RU"/>
        </a:p>
      </dgm:t>
    </dgm:pt>
    <dgm:pt modelId="{81D9C5B3-40CC-49E7-9DA6-F5F60A018099}" type="sibTrans" cxnId="{1BE7A9B6-5011-4657-AB68-BAF6BCC9A644}">
      <dgm:prSet/>
      <dgm:spPr/>
      <dgm:t>
        <a:bodyPr/>
        <a:lstStyle/>
        <a:p>
          <a:endParaRPr lang="ru-RU"/>
        </a:p>
      </dgm:t>
    </dgm:pt>
    <dgm:pt modelId="{C543111F-334C-46C5-8B7E-4178A1FBB544}">
      <dgm:prSet phldrT="[Текст]"/>
      <dgm:spPr/>
      <dgm:t>
        <a:bodyPr/>
        <a:lstStyle/>
        <a:p>
          <a:r>
            <a:rPr lang="ru-RU" dirty="0"/>
            <a:t>Педагогические</a:t>
          </a:r>
        </a:p>
      </dgm:t>
    </dgm:pt>
    <dgm:pt modelId="{EC465D8B-7CD0-4A49-916C-3186970044F6}" type="parTrans" cxnId="{D6A270F2-2872-422D-BFEA-51E6312AE32A}">
      <dgm:prSet/>
      <dgm:spPr/>
      <dgm:t>
        <a:bodyPr/>
        <a:lstStyle/>
        <a:p>
          <a:endParaRPr lang="ru-RU"/>
        </a:p>
      </dgm:t>
    </dgm:pt>
    <dgm:pt modelId="{1E6AAD35-D152-405A-AAF6-3FF408293427}" type="sibTrans" cxnId="{D6A270F2-2872-422D-BFEA-51E6312AE32A}">
      <dgm:prSet/>
      <dgm:spPr/>
      <dgm:t>
        <a:bodyPr/>
        <a:lstStyle/>
        <a:p>
          <a:endParaRPr lang="ru-RU"/>
        </a:p>
      </dgm:t>
    </dgm:pt>
    <dgm:pt modelId="{7C9ACD11-77A2-49EC-8B83-C4D75082CE72}">
      <dgm:prSet phldrT="[Текст]"/>
      <dgm:spPr/>
      <dgm:t>
        <a:bodyPr/>
        <a:lstStyle/>
        <a:p>
          <a:r>
            <a:rPr lang="ru-RU" dirty="0"/>
            <a:t>Обеспечивают педагогический процесс</a:t>
          </a:r>
        </a:p>
      </dgm:t>
    </dgm:pt>
    <dgm:pt modelId="{1EB2F72B-3BCC-4EBA-96C4-FAEE8EA7EE35}" type="parTrans" cxnId="{954FE8AF-1538-437E-A423-32473CD843BB}">
      <dgm:prSet/>
      <dgm:spPr/>
      <dgm:t>
        <a:bodyPr/>
        <a:lstStyle/>
        <a:p>
          <a:endParaRPr lang="ru-RU"/>
        </a:p>
      </dgm:t>
    </dgm:pt>
    <dgm:pt modelId="{796E88B3-808A-4993-881A-A888B3D2F08E}" type="sibTrans" cxnId="{954FE8AF-1538-437E-A423-32473CD843BB}">
      <dgm:prSet/>
      <dgm:spPr/>
      <dgm:t>
        <a:bodyPr/>
        <a:lstStyle/>
        <a:p>
          <a:endParaRPr lang="ru-RU"/>
        </a:p>
      </dgm:t>
    </dgm:pt>
    <dgm:pt modelId="{FFB80885-4139-46FD-B84A-F53F5B79535B}">
      <dgm:prSet phldrT="[Текст]"/>
      <dgm:spPr/>
      <dgm:t>
        <a:bodyPr/>
        <a:lstStyle/>
        <a:p>
          <a:r>
            <a:rPr lang="ru-RU" dirty="0"/>
            <a:t>Управленческие</a:t>
          </a:r>
        </a:p>
      </dgm:t>
    </dgm:pt>
    <dgm:pt modelId="{65F303BE-42AC-486C-98D4-45E17FC1D4D4}" type="sibTrans" cxnId="{D4A4716D-525F-440A-AF3B-D45D7E8070C6}">
      <dgm:prSet/>
      <dgm:spPr/>
      <dgm:t>
        <a:bodyPr/>
        <a:lstStyle/>
        <a:p>
          <a:endParaRPr lang="ru-RU"/>
        </a:p>
      </dgm:t>
    </dgm:pt>
    <dgm:pt modelId="{7E1AE647-7D34-4DB2-AA93-1F49AD0D7AD8}" type="parTrans" cxnId="{D4A4716D-525F-440A-AF3B-D45D7E8070C6}">
      <dgm:prSet/>
      <dgm:spPr/>
      <dgm:t>
        <a:bodyPr/>
        <a:lstStyle/>
        <a:p>
          <a:endParaRPr lang="ru-RU"/>
        </a:p>
      </dgm:t>
    </dgm:pt>
    <dgm:pt modelId="{FA8B80BC-EADF-4832-A0F0-B472D456E5C1}" type="pres">
      <dgm:prSet presAssocID="{64783C0B-DABE-4C80-924F-AABC42EDBF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4895FB-E624-4DF8-876B-187BB6F1D047}" type="pres">
      <dgm:prSet presAssocID="{F8ABBD7A-820D-4A66-8815-F2E0036D3267}" presName="hierRoot1" presStyleCnt="0"/>
      <dgm:spPr/>
    </dgm:pt>
    <dgm:pt modelId="{4456F5A7-1020-466E-8889-982A9E6A7025}" type="pres">
      <dgm:prSet presAssocID="{F8ABBD7A-820D-4A66-8815-F2E0036D3267}" presName="composite" presStyleCnt="0"/>
      <dgm:spPr/>
    </dgm:pt>
    <dgm:pt modelId="{D3483650-5684-4ECD-91C8-5FB9D40A7D6F}" type="pres">
      <dgm:prSet presAssocID="{F8ABBD7A-820D-4A66-8815-F2E0036D3267}" presName="background" presStyleLbl="node0" presStyleIdx="0" presStyleCnt="1"/>
      <dgm:spPr/>
    </dgm:pt>
    <dgm:pt modelId="{CCB79924-0D76-4DAE-82A4-6CF5C369F4AA}" type="pres">
      <dgm:prSet presAssocID="{F8ABBD7A-820D-4A66-8815-F2E0036D3267}" presName="text" presStyleLbl="fgAcc0" presStyleIdx="0" presStyleCnt="1" custScaleX="293391" custScaleY="112811">
        <dgm:presLayoutVars>
          <dgm:chPref val="3"/>
        </dgm:presLayoutVars>
      </dgm:prSet>
      <dgm:spPr/>
    </dgm:pt>
    <dgm:pt modelId="{95166B08-70C5-4A94-B50A-7E5BF80DE1C5}" type="pres">
      <dgm:prSet presAssocID="{F8ABBD7A-820D-4A66-8815-F2E0036D3267}" presName="hierChild2" presStyleCnt="0"/>
      <dgm:spPr/>
    </dgm:pt>
    <dgm:pt modelId="{BA8E3AA5-4A17-4AE4-BEBC-3A16B050F0E4}" type="pres">
      <dgm:prSet presAssocID="{EC465D8B-7CD0-4A49-916C-3186970044F6}" presName="Name10" presStyleLbl="parChTrans1D2" presStyleIdx="0" presStyleCnt="2"/>
      <dgm:spPr/>
    </dgm:pt>
    <dgm:pt modelId="{8FA21015-0402-42C1-9C8B-F67D7F941457}" type="pres">
      <dgm:prSet presAssocID="{C543111F-334C-46C5-8B7E-4178A1FBB544}" presName="hierRoot2" presStyleCnt="0"/>
      <dgm:spPr/>
    </dgm:pt>
    <dgm:pt modelId="{70B7A592-7ACC-4DA8-A798-5A24B98B0F52}" type="pres">
      <dgm:prSet presAssocID="{C543111F-334C-46C5-8B7E-4178A1FBB544}" presName="composite2" presStyleCnt="0"/>
      <dgm:spPr/>
    </dgm:pt>
    <dgm:pt modelId="{647BBD8E-1512-41F4-BE23-B2501D28D7F8}" type="pres">
      <dgm:prSet presAssocID="{C543111F-334C-46C5-8B7E-4178A1FBB544}" presName="background2" presStyleLbl="node2" presStyleIdx="0" presStyleCnt="2"/>
      <dgm:spPr/>
    </dgm:pt>
    <dgm:pt modelId="{EE1FBE45-7C23-4299-91E0-D687F999EEF1}" type="pres">
      <dgm:prSet presAssocID="{C543111F-334C-46C5-8B7E-4178A1FBB544}" presName="text2" presStyleLbl="fgAcc2" presStyleIdx="0" presStyleCnt="2" custScaleX="306631" custScaleY="105631">
        <dgm:presLayoutVars>
          <dgm:chPref val="3"/>
        </dgm:presLayoutVars>
      </dgm:prSet>
      <dgm:spPr/>
    </dgm:pt>
    <dgm:pt modelId="{BD65CA48-35AA-4E05-9D9C-0D0BE929D692}" type="pres">
      <dgm:prSet presAssocID="{C543111F-334C-46C5-8B7E-4178A1FBB544}" presName="hierChild3" presStyleCnt="0"/>
      <dgm:spPr/>
    </dgm:pt>
    <dgm:pt modelId="{8D932087-1EFC-4AF0-ADCF-76E16BD002D6}" type="pres">
      <dgm:prSet presAssocID="{1EB2F72B-3BCC-4EBA-96C4-FAEE8EA7EE35}" presName="Name17" presStyleLbl="parChTrans1D3" presStyleIdx="0" presStyleCnt="1"/>
      <dgm:spPr/>
    </dgm:pt>
    <dgm:pt modelId="{E9D478AF-3D19-4210-9E88-1C0DC20CF874}" type="pres">
      <dgm:prSet presAssocID="{7C9ACD11-77A2-49EC-8B83-C4D75082CE72}" presName="hierRoot3" presStyleCnt="0"/>
      <dgm:spPr/>
    </dgm:pt>
    <dgm:pt modelId="{1E6EC64B-E506-4175-B786-7A47B2703425}" type="pres">
      <dgm:prSet presAssocID="{7C9ACD11-77A2-49EC-8B83-C4D75082CE72}" presName="composite3" presStyleCnt="0"/>
      <dgm:spPr/>
    </dgm:pt>
    <dgm:pt modelId="{8FF29654-324E-4428-B38B-27343E8327CC}" type="pres">
      <dgm:prSet presAssocID="{7C9ACD11-77A2-49EC-8B83-C4D75082CE72}" presName="background3" presStyleLbl="node3" presStyleIdx="0" presStyleCnt="1"/>
      <dgm:spPr/>
    </dgm:pt>
    <dgm:pt modelId="{466CFA8E-A9B0-4DA7-BF44-381008B57505}" type="pres">
      <dgm:prSet presAssocID="{7C9ACD11-77A2-49EC-8B83-C4D75082CE72}" presName="text3" presStyleLbl="fgAcc3" presStyleIdx="0" presStyleCnt="1" custScaleX="306099">
        <dgm:presLayoutVars>
          <dgm:chPref val="3"/>
        </dgm:presLayoutVars>
      </dgm:prSet>
      <dgm:spPr/>
    </dgm:pt>
    <dgm:pt modelId="{9991187F-51EB-45C8-8F49-E47C29AAB93B}" type="pres">
      <dgm:prSet presAssocID="{7C9ACD11-77A2-49EC-8B83-C4D75082CE72}" presName="hierChild4" presStyleCnt="0"/>
      <dgm:spPr/>
    </dgm:pt>
    <dgm:pt modelId="{60A5C3D5-4FFF-4A48-BE53-80BC7E2EA9EA}" type="pres">
      <dgm:prSet presAssocID="{7E1AE647-7D34-4DB2-AA93-1F49AD0D7AD8}" presName="Name10" presStyleLbl="parChTrans1D2" presStyleIdx="1" presStyleCnt="2"/>
      <dgm:spPr/>
    </dgm:pt>
    <dgm:pt modelId="{954A4166-7F8E-4B93-A083-3D0C3DD23CB5}" type="pres">
      <dgm:prSet presAssocID="{FFB80885-4139-46FD-B84A-F53F5B79535B}" presName="hierRoot2" presStyleCnt="0"/>
      <dgm:spPr/>
    </dgm:pt>
    <dgm:pt modelId="{6F797C10-C2D6-4475-BA29-C252DDC14656}" type="pres">
      <dgm:prSet presAssocID="{FFB80885-4139-46FD-B84A-F53F5B79535B}" presName="composite2" presStyleCnt="0"/>
      <dgm:spPr/>
    </dgm:pt>
    <dgm:pt modelId="{26DFC92A-6F61-4A8C-AD03-9C196C07DC6A}" type="pres">
      <dgm:prSet presAssocID="{FFB80885-4139-46FD-B84A-F53F5B79535B}" presName="background2" presStyleLbl="node2" presStyleIdx="1" presStyleCnt="2"/>
      <dgm:spPr/>
    </dgm:pt>
    <dgm:pt modelId="{0B93C8FD-CA13-43BD-8A3C-A7CFFFA9B44A}" type="pres">
      <dgm:prSet presAssocID="{FFB80885-4139-46FD-B84A-F53F5B79535B}" presName="text2" presStyleLbl="fgAcc2" presStyleIdx="1" presStyleCnt="2" custScaleX="353038" custScaleY="105955">
        <dgm:presLayoutVars>
          <dgm:chPref val="3"/>
        </dgm:presLayoutVars>
      </dgm:prSet>
      <dgm:spPr/>
    </dgm:pt>
    <dgm:pt modelId="{12D99CBC-AD66-478A-9F90-A82573065A98}" type="pres">
      <dgm:prSet presAssocID="{FFB80885-4139-46FD-B84A-F53F5B79535B}" presName="hierChild3" presStyleCnt="0"/>
      <dgm:spPr/>
    </dgm:pt>
  </dgm:ptLst>
  <dgm:cxnLst>
    <dgm:cxn modelId="{BEEC9D09-8BD0-4B66-A6A2-3F384BBAA865}" type="presOf" srcId="{1EB2F72B-3BCC-4EBA-96C4-FAEE8EA7EE35}" destId="{8D932087-1EFC-4AF0-ADCF-76E16BD002D6}" srcOrd="0" destOrd="0" presId="urn:microsoft.com/office/officeart/2005/8/layout/hierarchy1"/>
    <dgm:cxn modelId="{CB6C5E2F-B3ED-4753-913D-B07417BC4468}" type="presOf" srcId="{C543111F-334C-46C5-8B7E-4178A1FBB544}" destId="{EE1FBE45-7C23-4299-91E0-D687F999EEF1}" srcOrd="0" destOrd="0" presId="urn:microsoft.com/office/officeart/2005/8/layout/hierarchy1"/>
    <dgm:cxn modelId="{D6CB183A-2191-41E1-8AFC-E21AA5B80C5B}" type="presOf" srcId="{FFB80885-4139-46FD-B84A-F53F5B79535B}" destId="{0B93C8FD-CA13-43BD-8A3C-A7CFFFA9B44A}" srcOrd="0" destOrd="0" presId="urn:microsoft.com/office/officeart/2005/8/layout/hierarchy1"/>
    <dgm:cxn modelId="{3E1C553F-30DA-48E9-97E2-AFDB8688EF5A}" type="presOf" srcId="{F8ABBD7A-820D-4A66-8815-F2E0036D3267}" destId="{CCB79924-0D76-4DAE-82A4-6CF5C369F4AA}" srcOrd="0" destOrd="0" presId="urn:microsoft.com/office/officeart/2005/8/layout/hierarchy1"/>
    <dgm:cxn modelId="{FAB9B342-F14F-43DC-8B1F-E716F6C182A2}" type="presOf" srcId="{64783C0B-DABE-4C80-924F-AABC42EDBF73}" destId="{FA8B80BC-EADF-4832-A0F0-B472D456E5C1}" srcOrd="0" destOrd="0" presId="urn:microsoft.com/office/officeart/2005/8/layout/hierarchy1"/>
    <dgm:cxn modelId="{0C43D044-1711-41C4-BE8C-B43074E12398}" type="presOf" srcId="{EC465D8B-7CD0-4A49-916C-3186970044F6}" destId="{BA8E3AA5-4A17-4AE4-BEBC-3A16B050F0E4}" srcOrd="0" destOrd="0" presId="urn:microsoft.com/office/officeart/2005/8/layout/hierarchy1"/>
    <dgm:cxn modelId="{D4A4716D-525F-440A-AF3B-D45D7E8070C6}" srcId="{F8ABBD7A-820D-4A66-8815-F2E0036D3267}" destId="{FFB80885-4139-46FD-B84A-F53F5B79535B}" srcOrd="1" destOrd="0" parTransId="{7E1AE647-7D34-4DB2-AA93-1F49AD0D7AD8}" sibTransId="{65F303BE-42AC-486C-98D4-45E17FC1D4D4}"/>
    <dgm:cxn modelId="{E13519A4-03B9-4941-B193-775442B2E12A}" type="presOf" srcId="{7C9ACD11-77A2-49EC-8B83-C4D75082CE72}" destId="{466CFA8E-A9B0-4DA7-BF44-381008B57505}" srcOrd="0" destOrd="0" presId="urn:microsoft.com/office/officeart/2005/8/layout/hierarchy1"/>
    <dgm:cxn modelId="{954FE8AF-1538-437E-A423-32473CD843BB}" srcId="{C543111F-334C-46C5-8B7E-4178A1FBB544}" destId="{7C9ACD11-77A2-49EC-8B83-C4D75082CE72}" srcOrd="0" destOrd="0" parTransId="{1EB2F72B-3BCC-4EBA-96C4-FAEE8EA7EE35}" sibTransId="{796E88B3-808A-4993-881A-A888B3D2F08E}"/>
    <dgm:cxn modelId="{1BE7A9B6-5011-4657-AB68-BAF6BCC9A644}" srcId="{64783C0B-DABE-4C80-924F-AABC42EDBF73}" destId="{F8ABBD7A-820D-4A66-8815-F2E0036D3267}" srcOrd="0" destOrd="0" parTransId="{86F4E80D-F47F-4CFB-95A6-231FF10FDA44}" sibTransId="{81D9C5B3-40CC-49E7-9DA6-F5F60A018099}"/>
    <dgm:cxn modelId="{97BD7ABC-FCA9-4A05-A52C-4BCA069E7494}" type="presOf" srcId="{7E1AE647-7D34-4DB2-AA93-1F49AD0D7AD8}" destId="{60A5C3D5-4FFF-4A48-BE53-80BC7E2EA9EA}" srcOrd="0" destOrd="0" presId="urn:microsoft.com/office/officeart/2005/8/layout/hierarchy1"/>
    <dgm:cxn modelId="{D6A270F2-2872-422D-BFEA-51E6312AE32A}" srcId="{F8ABBD7A-820D-4A66-8815-F2E0036D3267}" destId="{C543111F-334C-46C5-8B7E-4178A1FBB544}" srcOrd="0" destOrd="0" parTransId="{EC465D8B-7CD0-4A49-916C-3186970044F6}" sibTransId="{1E6AAD35-D152-405A-AAF6-3FF408293427}"/>
    <dgm:cxn modelId="{1E381D30-4582-4CB4-A966-612B236BEF42}" type="presParOf" srcId="{FA8B80BC-EADF-4832-A0F0-B472D456E5C1}" destId="{0D4895FB-E624-4DF8-876B-187BB6F1D047}" srcOrd="0" destOrd="0" presId="urn:microsoft.com/office/officeart/2005/8/layout/hierarchy1"/>
    <dgm:cxn modelId="{59A64D05-04CC-480E-96F9-C710C6869C2B}" type="presParOf" srcId="{0D4895FB-E624-4DF8-876B-187BB6F1D047}" destId="{4456F5A7-1020-466E-8889-982A9E6A7025}" srcOrd="0" destOrd="0" presId="urn:microsoft.com/office/officeart/2005/8/layout/hierarchy1"/>
    <dgm:cxn modelId="{4B8DE3D3-DAD1-4E02-80F0-8C28712348D0}" type="presParOf" srcId="{4456F5A7-1020-466E-8889-982A9E6A7025}" destId="{D3483650-5684-4ECD-91C8-5FB9D40A7D6F}" srcOrd="0" destOrd="0" presId="urn:microsoft.com/office/officeart/2005/8/layout/hierarchy1"/>
    <dgm:cxn modelId="{0A9B9306-CD8D-4709-94F7-1E327F50CC9D}" type="presParOf" srcId="{4456F5A7-1020-466E-8889-982A9E6A7025}" destId="{CCB79924-0D76-4DAE-82A4-6CF5C369F4AA}" srcOrd="1" destOrd="0" presId="urn:microsoft.com/office/officeart/2005/8/layout/hierarchy1"/>
    <dgm:cxn modelId="{50D54C0F-A304-465E-A8FE-5967FA627540}" type="presParOf" srcId="{0D4895FB-E624-4DF8-876B-187BB6F1D047}" destId="{95166B08-70C5-4A94-B50A-7E5BF80DE1C5}" srcOrd="1" destOrd="0" presId="urn:microsoft.com/office/officeart/2005/8/layout/hierarchy1"/>
    <dgm:cxn modelId="{9A919BEC-B671-4AEA-A66E-92E516C7D26A}" type="presParOf" srcId="{95166B08-70C5-4A94-B50A-7E5BF80DE1C5}" destId="{BA8E3AA5-4A17-4AE4-BEBC-3A16B050F0E4}" srcOrd="0" destOrd="0" presId="urn:microsoft.com/office/officeart/2005/8/layout/hierarchy1"/>
    <dgm:cxn modelId="{A7BD02F8-76C6-4237-A48A-3BCF8CA18C8A}" type="presParOf" srcId="{95166B08-70C5-4A94-B50A-7E5BF80DE1C5}" destId="{8FA21015-0402-42C1-9C8B-F67D7F941457}" srcOrd="1" destOrd="0" presId="urn:microsoft.com/office/officeart/2005/8/layout/hierarchy1"/>
    <dgm:cxn modelId="{CE490AFB-CA33-4CDF-B807-A070E62FC430}" type="presParOf" srcId="{8FA21015-0402-42C1-9C8B-F67D7F941457}" destId="{70B7A592-7ACC-4DA8-A798-5A24B98B0F52}" srcOrd="0" destOrd="0" presId="urn:microsoft.com/office/officeart/2005/8/layout/hierarchy1"/>
    <dgm:cxn modelId="{EE912558-CAF6-4292-A45D-B2C89EA55E0A}" type="presParOf" srcId="{70B7A592-7ACC-4DA8-A798-5A24B98B0F52}" destId="{647BBD8E-1512-41F4-BE23-B2501D28D7F8}" srcOrd="0" destOrd="0" presId="urn:microsoft.com/office/officeart/2005/8/layout/hierarchy1"/>
    <dgm:cxn modelId="{6A4ECE7B-DB59-494A-9712-66D049C6898C}" type="presParOf" srcId="{70B7A592-7ACC-4DA8-A798-5A24B98B0F52}" destId="{EE1FBE45-7C23-4299-91E0-D687F999EEF1}" srcOrd="1" destOrd="0" presId="urn:microsoft.com/office/officeart/2005/8/layout/hierarchy1"/>
    <dgm:cxn modelId="{730C4B83-A675-4948-9EAB-325295264ACE}" type="presParOf" srcId="{8FA21015-0402-42C1-9C8B-F67D7F941457}" destId="{BD65CA48-35AA-4E05-9D9C-0D0BE929D692}" srcOrd="1" destOrd="0" presId="urn:microsoft.com/office/officeart/2005/8/layout/hierarchy1"/>
    <dgm:cxn modelId="{67F2E564-7638-44B3-990A-66C3DF809354}" type="presParOf" srcId="{BD65CA48-35AA-4E05-9D9C-0D0BE929D692}" destId="{8D932087-1EFC-4AF0-ADCF-76E16BD002D6}" srcOrd="0" destOrd="0" presId="urn:microsoft.com/office/officeart/2005/8/layout/hierarchy1"/>
    <dgm:cxn modelId="{A38C34A1-94D5-4DEA-BC30-77A8473D89A8}" type="presParOf" srcId="{BD65CA48-35AA-4E05-9D9C-0D0BE929D692}" destId="{E9D478AF-3D19-4210-9E88-1C0DC20CF874}" srcOrd="1" destOrd="0" presId="urn:microsoft.com/office/officeart/2005/8/layout/hierarchy1"/>
    <dgm:cxn modelId="{D89E79A6-5EDA-4EEA-A21C-08BB91A6927D}" type="presParOf" srcId="{E9D478AF-3D19-4210-9E88-1C0DC20CF874}" destId="{1E6EC64B-E506-4175-B786-7A47B2703425}" srcOrd="0" destOrd="0" presId="urn:microsoft.com/office/officeart/2005/8/layout/hierarchy1"/>
    <dgm:cxn modelId="{E9F95E0D-2D09-41FF-B915-9157377D95AE}" type="presParOf" srcId="{1E6EC64B-E506-4175-B786-7A47B2703425}" destId="{8FF29654-324E-4428-B38B-27343E8327CC}" srcOrd="0" destOrd="0" presId="urn:microsoft.com/office/officeart/2005/8/layout/hierarchy1"/>
    <dgm:cxn modelId="{78507DE6-D83B-44DD-A3FC-4C7BD66686E1}" type="presParOf" srcId="{1E6EC64B-E506-4175-B786-7A47B2703425}" destId="{466CFA8E-A9B0-4DA7-BF44-381008B57505}" srcOrd="1" destOrd="0" presId="urn:microsoft.com/office/officeart/2005/8/layout/hierarchy1"/>
    <dgm:cxn modelId="{DD36F938-2C08-4E36-A1B6-A3E36592599F}" type="presParOf" srcId="{E9D478AF-3D19-4210-9E88-1C0DC20CF874}" destId="{9991187F-51EB-45C8-8F49-E47C29AAB93B}" srcOrd="1" destOrd="0" presId="urn:microsoft.com/office/officeart/2005/8/layout/hierarchy1"/>
    <dgm:cxn modelId="{F2444F60-BB0C-4013-8E19-94D6F820C130}" type="presParOf" srcId="{95166B08-70C5-4A94-B50A-7E5BF80DE1C5}" destId="{60A5C3D5-4FFF-4A48-BE53-80BC7E2EA9EA}" srcOrd="2" destOrd="0" presId="urn:microsoft.com/office/officeart/2005/8/layout/hierarchy1"/>
    <dgm:cxn modelId="{EC6D169F-0A31-4195-A064-9C6808A4D39F}" type="presParOf" srcId="{95166B08-70C5-4A94-B50A-7E5BF80DE1C5}" destId="{954A4166-7F8E-4B93-A083-3D0C3DD23CB5}" srcOrd="3" destOrd="0" presId="urn:microsoft.com/office/officeart/2005/8/layout/hierarchy1"/>
    <dgm:cxn modelId="{AAE9EF0D-EEF6-45E5-BCF9-B881DA827ACE}" type="presParOf" srcId="{954A4166-7F8E-4B93-A083-3D0C3DD23CB5}" destId="{6F797C10-C2D6-4475-BA29-C252DDC14656}" srcOrd="0" destOrd="0" presId="urn:microsoft.com/office/officeart/2005/8/layout/hierarchy1"/>
    <dgm:cxn modelId="{C6378892-ED18-4DBF-9F2A-CD7C9A9EC002}" type="presParOf" srcId="{6F797C10-C2D6-4475-BA29-C252DDC14656}" destId="{26DFC92A-6F61-4A8C-AD03-9C196C07DC6A}" srcOrd="0" destOrd="0" presId="urn:microsoft.com/office/officeart/2005/8/layout/hierarchy1"/>
    <dgm:cxn modelId="{077449AA-68F7-424E-A5DF-245760ADA4C4}" type="presParOf" srcId="{6F797C10-C2D6-4475-BA29-C252DDC14656}" destId="{0B93C8FD-CA13-43BD-8A3C-A7CFFFA9B44A}" srcOrd="1" destOrd="0" presId="urn:microsoft.com/office/officeart/2005/8/layout/hierarchy1"/>
    <dgm:cxn modelId="{38125DF2-B266-4164-B58E-E1E28A875BCF}" type="presParOf" srcId="{954A4166-7F8E-4B93-A083-3D0C3DD23CB5}" destId="{12D99CBC-AD66-478A-9F90-A82573065A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C3EA3-7F2B-4FB1-8E5F-6552A89BB6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57E7E5-1136-4C1E-9E0C-6A21F50BF1C7}">
      <dgm:prSet phldrT="[Текст]"/>
      <dgm:spPr/>
      <dgm:t>
        <a:bodyPr/>
        <a:lstStyle/>
        <a:p>
          <a:r>
            <a:rPr lang="ru-RU" dirty="0"/>
            <a:t>Инновация</a:t>
          </a:r>
        </a:p>
      </dgm:t>
    </dgm:pt>
    <dgm:pt modelId="{B7E8B848-FB44-4BD1-B7B0-086E30D65F59}" type="parTrans" cxnId="{37B9CD19-D9E7-4E7A-8A7A-26368443997E}">
      <dgm:prSet/>
      <dgm:spPr/>
      <dgm:t>
        <a:bodyPr/>
        <a:lstStyle/>
        <a:p>
          <a:endParaRPr lang="ru-RU"/>
        </a:p>
      </dgm:t>
    </dgm:pt>
    <dgm:pt modelId="{4DD34DFE-B32C-4F9D-9DC4-2D43219AECEA}" type="sibTrans" cxnId="{37B9CD19-D9E7-4E7A-8A7A-26368443997E}">
      <dgm:prSet/>
      <dgm:spPr/>
      <dgm:t>
        <a:bodyPr/>
        <a:lstStyle/>
        <a:p>
          <a:endParaRPr lang="ru-RU"/>
        </a:p>
      </dgm:t>
    </dgm:pt>
    <dgm:pt modelId="{7AD56847-9119-4CFD-8624-55AE1F40C276}">
      <dgm:prSet phldrT="[Текст]"/>
      <dgm:spPr/>
      <dgm:t>
        <a:bodyPr/>
        <a:lstStyle/>
        <a:p>
          <a:r>
            <a:rPr lang="ru-RU" b="0" i="0" dirty="0"/>
            <a:t>радикальные</a:t>
          </a:r>
          <a:endParaRPr lang="ru-RU" dirty="0"/>
        </a:p>
      </dgm:t>
    </dgm:pt>
    <dgm:pt modelId="{B559FDBE-60B1-4264-9FF3-A8FA0C7FB7A0}" type="parTrans" cxnId="{0FD91A1D-5BA0-48E5-910F-8817F3261A8E}">
      <dgm:prSet/>
      <dgm:spPr/>
      <dgm:t>
        <a:bodyPr/>
        <a:lstStyle/>
        <a:p>
          <a:endParaRPr lang="ru-RU"/>
        </a:p>
      </dgm:t>
    </dgm:pt>
    <dgm:pt modelId="{14CCD621-BDED-4002-9633-53116F2AB8B3}" type="sibTrans" cxnId="{0FD91A1D-5BA0-48E5-910F-8817F3261A8E}">
      <dgm:prSet/>
      <dgm:spPr/>
      <dgm:t>
        <a:bodyPr/>
        <a:lstStyle/>
        <a:p>
          <a:endParaRPr lang="ru-RU"/>
        </a:p>
      </dgm:t>
    </dgm:pt>
    <dgm:pt modelId="{9B3F09EC-0C9B-4624-A279-2C4B90A72EA2}">
      <dgm:prSet phldrT="[Текст]"/>
      <dgm:spPr/>
      <dgm:t>
        <a:bodyPr/>
        <a:lstStyle/>
        <a:p>
          <a:r>
            <a:rPr lang="ru-RU" b="0" i="0" dirty="0"/>
            <a:t>основаны на принципиально новых идеях и подходах</a:t>
          </a:r>
          <a:endParaRPr lang="ru-RU" dirty="0"/>
        </a:p>
      </dgm:t>
    </dgm:pt>
    <dgm:pt modelId="{1C43DFC3-E6FC-4C0D-8E09-F810CC5D7BFE}" type="parTrans" cxnId="{0E6CF3FA-7C52-4DC9-A4BF-80125B3BC1B6}">
      <dgm:prSet/>
      <dgm:spPr/>
      <dgm:t>
        <a:bodyPr/>
        <a:lstStyle/>
        <a:p>
          <a:endParaRPr lang="ru-RU"/>
        </a:p>
      </dgm:t>
    </dgm:pt>
    <dgm:pt modelId="{C0944E37-CCB3-4AF9-A52B-CED4F0304C99}" type="sibTrans" cxnId="{0E6CF3FA-7C52-4DC9-A4BF-80125B3BC1B6}">
      <dgm:prSet/>
      <dgm:spPr/>
      <dgm:t>
        <a:bodyPr/>
        <a:lstStyle/>
        <a:p>
          <a:endParaRPr lang="ru-RU"/>
        </a:p>
      </dgm:t>
    </dgm:pt>
    <dgm:pt modelId="{9283352F-2265-4601-9F72-76F933042125}">
      <dgm:prSet phldrT="[Текст]"/>
      <dgm:spPr/>
      <dgm:t>
        <a:bodyPr/>
        <a:lstStyle/>
        <a:p>
          <a:r>
            <a:rPr lang="ru-RU" b="0" i="0" dirty="0"/>
            <a:t>комбинаторные</a:t>
          </a:r>
          <a:endParaRPr lang="ru-RU" dirty="0"/>
        </a:p>
      </dgm:t>
    </dgm:pt>
    <dgm:pt modelId="{5D5107CA-AC0F-4500-89DC-FDEB54D077B8}" type="parTrans" cxnId="{392421E4-ADC8-415D-9926-C23C89DA110F}">
      <dgm:prSet/>
      <dgm:spPr/>
      <dgm:t>
        <a:bodyPr/>
        <a:lstStyle/>
        <a:p>
          <a:endParaRPr lang="ru-RU"/>
        </a:p>
      </dgm:t>
    </dgm:pt>
    <dgm:pt modelId="{CBC0F8E2-5906-4538-916A-05E10063C2CB}" type="sibTrans" cxnId="{392421E4-ADC8-415D-9926-C23C89DA110F}">
      <dgm:prSet/>
      <dgm:spPr/>
      <dgm:t>
        <a:bodyPr/>
        <a:lstStyle/>
        <a:p>
          <a:endParaRPr lang="ru-RU"/>
        </a:p>
      </dgm:t>
    </dgm:pt>
    <dgm:pt modelId="{40E63C06-15AA-42F1-956B-4A6D03491F9F}">
      <dgm:prSet/>
      <dgm:spPr/>
      <dgm:t>
        <a:bodyPr/>
        <a:lstStyle/>
        <a:p>
          <a:r>
            <a:rPr lang="ru-RU" b="0" i="0" dirty="0"/>
            <a:t>модифицирующие</a:t>
          </a:r>
          <a:endParaRPr lang="ru-RU" dirty="0"/>
        </a:p>
      </dgm:t>
    </dgm:pt>
    <dgm:pt modelId="{8DC97B8B-F566-4305-81DC-3C1015621096}" type="parTrans" cxnId="{8C5BD93C-9ADA-48DB-9C86-EF773C45851A}">
      <dgm:prSet/>
      <dgm:spPr/>
      <dgm:t>
        <a:bodyPr/>
        <a:lstStyle/>
        <a:p>
          <a:endParaRPr lang="ru-RU"/>
        </a:p>
      </dgm:t>
    </dgm:pt>
    <dgm:pt modelId="{F1CA4F1A-7B27-42B9-8A06-F1D90A2DE75F}" type="sibTrans" cxnId="{8C5BD93C-9ADA-48DB-9C86-EF773C45851A}">
      <dgm:prSet/>
      <dgm:spPr/>
      <dgm:t>
        <a:bodyPr/>
        <a:lstStyle/>
        <a:p>
          <a:endParaRPr lang="ru-RU"/>
        </a:p>
      </dgm:t>
    </dgm:pt>
    <dgm:pt modelId="{913B9512-20D9-4CCD-B9AE-7832FC256BA5}">
      <dgm:prSet/>
      <dgm:spPr/>
      <dgm:t>
        <a:bodyPr/>
        <a:lstStyle/>
        <a:p>
          <a:r>
            <a:rPr lang="ru-RU" b="0" i="0"/>
            <a:t>новое сочетание известных элементов</a:t>
          </a:r>
          <a:endParaRPr lang="ru-RU"/>
        </a:p>
      </dgm:t>
    </dgm:pt>
    <dgm:pt modelId="{A6C05939-B10F-4DC1-AE57-C374773EFC25}" type="parTrans" cxnId="{73433D47-BFE0-42C0-BFC7-5DD11D7E2D76}">
      <dgm:prSet/>
      <dgm:spPr/>
      <dgm:t>
        <a:bodyPr/>
        <a:lstStyle/>
        <a:p>
          <a:endParaRPr lang="ru-RU"/>
        </a:p>
      </dgm:t>
    </dgm:pt>
    <dgm:pt modelId="{C933992B-A7AB-4CB5-8E2B-65D8872E3EF8}" type="sibTrans" cxnId="{73433D47-BFE0-42C0-BFC7-5DD11D7E2D76}">
      <dgm:prSet/>
      <dgm:spPr/>
      <dgm:t>
        <a:bodyPr/>
        <a:lstStyle/>
        <a:p>
          <a:endParaRPr lang="ru-RU"/>
        </a:p>
      </dgm:t>
    </dgm:pt>
    <dgm:pt modelId="{C7E8E642-3456-4BF0-A0C9-F112522F7D92}">
      <dgm:prSet/>
      <dgm:spPr/>
      <dgm:t>
        <a:bodyPr/>
        <a:lstStyle/>
        <a:p>
          <a:r>
            <a:rPr lang="ru-RU" b="0" i="0" dirty="0"/>
            <a:t>совершенствуют и дополняют соответствующие формы и образцы</a:t>
          </a:r>
          <a:endParaRPr lang="ru-RU" dirty="0"/>
        </a:p>
      </dgm:t>
    </dgm:pt>
    <dgm:pt modelId="{F4876EC0-530D-4516-93B4-AE106044EF86}" type="parTrans" cxnId="{293D2773-2C60-49D8-AF37-FD8DB0C345B4}">
      <dgm:prSet/>
      <dgm:spPr/>
      <dgm:t>
        <a:bodyPr/>
        <a:lstStyle/>
        <a:p>
          <a:endParaRPr lang="ru-RU"/>
        </a:p>
      </dgm:t>
    </dgm:pt>
    <dgm:pt modelId="{C7923A25-16A2-40A3-8731-B02E5A57A1F9}" type="sibTrans" cxnId="{293D2773-2C60-49D8-AF37-FD8DB0C345B4}">
      <dgm:prSet/>
      <dgm:spPr/>
      <dgm:t>
        <a:bodyPr/>
        <a:lstStyle/>
        <a:p>
          <a:endParaRPr lang="ru-RU"/>
        </a:p>
      </dgm:t>
    </dgm:pt>
    <dgm:pt modelId="{AE60C244-11FB-40C1-9C50-16B46CEC9BD8}" type="pres">
      <dgm:prSet presAssocID="{B66C3EA3-7F2B-4FB1-8E5F-6552A89BB6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E0D33C-3880-4CF3-A033-C9951B15DA15}" type="pres">
      <dgm:prSet presAssocID="{4E57E7E5-1136-4C1E-9E0C-6A21F50BF1C7}" presName="hierRoot1" presStyleCnt="0"/>
      <dgm:spPr/>
    </dgm:pt>
    <dgm:pt modelId="{8C5DA7AB-9955-4B04-B96E-841CEECDC9B3}" type="pres">
      <dgm:prSet presAssocID="{4E57E7E5-1136-4C1E-9E0C-6A21F50BF1C7}" presName="composite" presStyleCnt="0"/>
      <dgm:spPr/>
    </dgm:pt>
    <dgm:pt modelId="{95CA7D37-953E-4E0A-8764-BA6C13EB5EEB}" type="pres">
      <dgm:prSet presAssocID="{4E57E7E5-1136-4C1E-9E0C-6A21F50BF1C7}" presName="background" presStyleLbl="node0" presStyleIdx="0" presStyleCnt="1"/>
      <dgm:spPr/>
    </dgm:pt>
    <dgm:pt modelId="{0B235F0F-8B1B-46E0-8D1E-0268C52974EF}" type="pres">
      <dgm:prSet presAssocID="{4E57E7E5-1136-4C1E-9E0C-6A21F50BF1C7}" presName="text" presStyleLbl="fgAcc0" presStyleIdx="0" presStyleCnt="1" custScaleX="155837" custLinFactNeighborX="-5989" custLinFactNeighborY="-9464">
        <dgm:presLayoutVars>
          <dgm:chPref val="3"/>
        </dgm:presLayoutVars>
      </dgm:prSet>
      <dgm:spPr/>
    </dgm:pt>
    <dgm:pt modelId="{F63D9F08-6B94-495C-9271-566302321E48}" type="pres">
      <dgm:prSet presAssocID="{4E57E7E5-1136-4C1E-9E0C-6A21F50BF1C7}" presName="hierChild2" presStyleCnt="0"/>
      <dgm:spPr/>
    </dgm:pt>
    <dgm:pt modelId="{8DD76299-1AA0-45E8-8972-EE0D295410E5}" type="pres">
      <dgm:prSet presAssocID="{B559FDBE-60B1-4264-9FF3-A8FA0C7FB7A0}" presName="Name10" presStyleLbl="parChTrans1D2" presStyleIdx="0" presStyleCnt="3"/>
      <dgm:spPr/>
    </dgm:pt>
    <dgm:pt modelId="{0380A9CA-B9FB-4949-9C04-876130E5839C}" type="pres">
      <dgm:prSet presAssocID="{7AD56847-9119-4CFD-8624-55AE1F40C276}" presName="hierRoot2" presStyleCnt="0"/>
      <dgm:spPr/>
    </dgm:pt>
    <dgm:pt modelId="{D56AC050-6BD2-47CB-9032-E2348E33F186}" type="pres">
      <dgm:prSet presAssocID="{7AD56847-9119-4CFD-8624-55AE1F40C276}" presName="composite2" presStyleCnt="0"/>
      <dgm:spPr/>
    </dgm:pt>
    <dgm:pt modelId="{2AB39DB7-C75D-462D-9B00-19F69282C4AE}" type="pres">
      <dgm:prSet presAssocID="{7AD56847-9119-4CFD-8624-55AE1F40C276}" presName="background2" presStyleLbl="node2" presStyleIdx="0" presStyleCnt="3"/>
      <dgm:spPr/>
    </dgm:pt>
    <dgm:pt modelId="{A1077B2A-90C9-41F2-BAB3-5C8B78D1D4CE}" type="pres">
      <dgm:prSet presAssocID="{7AD56847-9119-4CFD-8624-55AE1F40C276}" presName="text2" presStyleLbl="fgAcc2" presStyleIdx="0" presStyleCnt="3" custScaleX="199624">
        <dgm:presLayoutVars>
          <dgm:chPref val="3"/>
        </dgm:presLayoutVars>
      </dgm:prSet>
      <dgm:spPr/>
    </dgm:pt>
    <dgm:pt modelId="{1BAA42E5-57F8-4D1E-8FF0-15AF865C73A6}" type="pres">
      <dgm:prSet presAssocID="{7AD56847-9119-4CFD-8624-55AE1F40C276}" presName="hierChild3" presStyleCnt="0"/>
      <dgm:spPr/>
    </dgm:pt>
    <dgm:pt modelId="{5A57CB33-D193-4E5E-90C0-81D63A20582C}" type="pres">
      <dgm:prSet presAssocID="{1C43DFC3-E6FC-4C0D-8E09-F810CC5D7BFE}" presName="Name17" presStyleLbl="parChTrans1D3" presStyleIdx="0" presStyleCnt="3"/>
      <dgm:spPr/>
    </dgm:pt>
    <dgm:pt modelId="{7781D3E6-138B-4AFB-8B9C-6CD2B9547DD5}" type="pres">
      <dgm:prSet presAssocID="{9B3F09EC-0C9B-4624-A279-2C4B90A72EA2}" presName="hierRoot3" presStyleCnt="0"/>
      <dgm:spPr/>
    </dgm:pt>
    <dgm:pt modelId="{D2DE36E8-AA74-4B46-A06A-9811B6AE4C98}" type="pres">
      <dgm:prSet presAssocID="{9B3F09EC-0C9B-4624-A279-2C4B90A72EA2}" presName="composite3" presStyleCnt="0"/>
      <dgm:spPr/>
    </dgm:pt>
    <dgm:pt modelId="{C0F36524-369E-4DD1-8502-91968AC3D4C3}" type="pres">
      <dgm:prSet presAssocID="{9B3F09EC-0C9B-4624-A279-2C4B90A72EA2}" presName="background3" presStyleLbl="node3" presStyleIdx="0" presStyleCnt="3"/>
      <dgm:spPr/>
    </dgm:pt>
    <dgm:pt modelId="{33BC8511-C783-44E1-BCDE-464B2D10D729}" type="pres">
      <dgm:prSet presAssocID="{9B3F09EC-0C9B-4624-A279-2C4B90A72EA2}" presName="text3" presStyleLbl="fgAcc3" presStyleIdx="0" presStyleCnt="3" custScaleX="201376">
        <dgm:presLayoutVars>
          <dgm:chPref val="3"/>
        </dgm:presLayoutVars>
      </dgm:prSet>
      <dgm:spPr/>
    </dgm:pt>
    <dgm:pt modelId="{A447304F-1030-42E2-93B7-B496BA0DD74A}" type="pres">
      <dgm:prSet presAssocID="{9B3F09EC-0C9B-4624-A279-2C4B90A72EA2}" presName="hierChild4" presStyleCnt="0"/>
      <dgm:spPr/>
    </dgm:pt>
    <dgm:pt modelId="{1969F115-9F75-4A9B-89C7-F58FA61296DF}" type="pres">
      <dgm:prSet presAssocID="{5D5107CA-AC0F-4500-89DC-FDEB54D077B8}" presName="Name10" presStyleLbl="parChTrans1D2" presStyleIdx="1" presStyleCnt="3"/>
      <dgm:spPr/>
    </dgm:pt>
    <dgm:pt modelId="{3BF2DD79-B5AE-4404-9453-13C31B6FA3C7}" type="pres">
      <dgm:prSet presAssocID="{9283352F-2265-4601-9F72-76F933042125}" presName="hierRoot2" presStyleCnt="0"/>
      <dgm:spPr/>
    </dgm:pt>
    <dgm:pt modelId="{35E45010-B88D-4B49-A097-795E5C9E788C}" type="pres">
      <dgm:prSet presAssocID="{9283352F-2265-4601-9F72-76F933042125}" presName="composite2" presStyleCnt="0"/>
      <dgm:spPr/>
    </dgm:pt>
    <dgm:pt modelId="{982B4E01-8DFA-432A-8F0C-292E948A5EF6}" type="pres">
      <dgm:prSet presAssocID="{9283352F-2265-4601-9F72-76F933042125}" presName="background2" presStyleLbl="node2" presStyleIdx="1" presStyleCnt="3"/>
      <dgm:spPr/>
    </dgm:pt>
    <dgm:pt modelId="{8EE92202-FCCF-447B-86CF-9FA7902F4D10}" type="pres">
      <dgm:prSet presAssocID="{9283352F-2265-4601-9F72-76F933042125}" presName="text2" presStyleLbl="fgAcc2" presStyleIdx="1" presStyleCnt="3" custScaleX="191089">
        <dgm:presLayoutVars>
          <dgm:chPref val="3"/>
        </dgm:presLayoutVars>
      </dgm:prSet>
      <dgm:spPr/>
    </dgm:pt>
    <dgm:pt modelId="{738B24FF-0E3A-4A65-8829-C75152287069}" type="pres">
      <dgm:prSet presAssocID="{9283352F-2265-4601-9F72-76F933042125}" presName="hierChild3" presStyleCnt="0"/>
      <dgm:spPr/>
    </dgm:pt>
    <dgm:pt modelId="{CA74EC0C-A52F-48B5-845D-A5AEE2CDADDE}" type="pres">
      <dgm:prSet presAssocID="{A6C05939-B10F-4DC1-AE57-C374773EFC25}" presName="Name17" presStyleLbl="parChTrans1D3" presStyleIdx="1" presStyleCnt="3"/>
      <dgm:spPr/>
    </dgm:pt>
    <dgm:pt modelId="{A31E8E71-81ED-4B88-BAFB-CD38C3EBEBD0}" type="pres">
      <dgm:prSet presAssocID="{913B9512-20D9-4CCD-B9AE-7832FC256BA5}" presName="hierRoot3" presStyleCnt="0"/>
      <dgm:spPr/>
    </dgm:pt>
    <dgm:pt modelId="{3276DDB1-2B39-47FF-A2C1-C858D4E527BD}" type="pres">
      <dgm:prSet presAssocID="{913B9512-20D9-4CCD-B9AE-7832FC256BA5}" presName="composite3" presStyleCnt="0"/>
      <dgm:spPr/>
    </dgm:pt>
    <dgm:pt modelId="{12CEE593-7702-4AB2-B662-1574FF13FAC9}" type="pres">
      <dgm:prSet presAssocID="{913B9512-20D9-4CCD-B9AE-7832FC256BA5}" presName="background3" presStyleLbl="node3" presStyleIdx="1" presStyleCnt="3"/>
      <dgm:spPr/>
    </dgm:pt>
    <dgm:pt modelId="{2F3B2910-3DF0-4642-9EFB-66FBDAD187B4}" type="pres">
      <dgm:prSet presAssocID="{913B9512-20D9-4CCD-B9AE-7832FC256BA5}" presName="text3" presStyleLbl="fgAcc3" presStyleIdx="1" presStyleCnt="3" custScaleX="191360">
        <dgm:presLayoutVars>
          <dgm:chPref val="3"/>
        </dgm:presLayoutVars>
      </dgm:prSet>
      <dgm:spPr/>
    </dgm:pt>
    <dgm:pt modelId="{0EE6863A-FDCB-4BC2-9EE5-FBDB47BEDF34}" type="pres">
      <dgm:prSet presAssocID="{913B9512-20D9-4CCD-B9AE-7832FC256BA5}" presName="hierChild4" presStyleCnt="0"/>
      <dgm:spPr/>
    </dgm:pt>
    <dgm:pt modelId="{FD22DB3C-7474-480B-B5D4-FD0108AFA55A}" type="pres">
      <dgm:prSet presAssocID="{8DC97B8B-F566-4305-81DC-3C1015621096}" presName="Name10" presStyleLbl="parChTrans1D2" presStyleIdx="2" presStyleCnt="3"/>
      <dgm:spPr/>
    </dgm:pt>
    <dgm:pt modelId="{8C3B9322-0BC2-4B02-9D84-DAA0039E1E19}" type="pres">
      <dgm:prSet presAssocID="{40E63C06-15AA-42F1-956B-4A6D03491F9F}" presName="hierRoot2" presStyleCnt="0"/>
      <dgm:spPr/>
    </dgm:pt>
    <dgm:pt modelId="{41D8DA2C-A05D-41F2-B8C6-E19376A2F55A}" type="pres">
      <dgm:prSet presAssocID="{40E63C06-15AA-42F1-956B-4A6D03491F9F}" presName="composite2" presStyleCnt="0"/>
      <dgm:spPr/>
    </dgm:pt>
    <dgm:pt modelId="{7B11606D-AA5F-4AEA-84EB-3A82D8972A69}" type="pres">
      <dgm:prSet presAssocID="{40E63C06-15AA-42F1-956B-4A6D03491F9F}" presName="background2" presStyleLbl="node2" presStyleIdx="2" presStyleCnt="3"/>
      <dgm:spPr/>
    </dgm:pt>
    <dgm:pt modelId="{63C8F313-D706-40F5-9675-5335DE94CC2F}" type="pres">
      <dgm:prSet presAssocID="{40E63C06-15AA-42F1-956B-4A6D03491F9F}" presName="text2" presStyleLbl="fgAcc2" presStyleIdx="2" presStyleCnt="3" custScaleX="210383">
        <dgm:presLayoutVars>
          <dgm:chPref val="3"/>
        </dgm:presLayoutVars>
      </dgm:prSet>
      <dgm:spPr/>
    </dgm:pt>
    <dgm:pt modelId="{D926859D-BBDF-4769-84E2-B44E74B30998}" type="pres">
      <dgm:prSet presAssocID="{40E63C06-15AA-42F1-956B-4A6D03491F9F}" presName="hierChild3" presStyleCnt="0"/>
      <dgm:spPr/>
    </dgm:pt>
    <dgm:pt modelId="{F33471B7-B20C-4C3E-83BB-DBEA8B63DA03}" type="pres">
      <dgm:prSet presAssocID="{F4876EC0-530D-4516-93B4-AE106044EF86}" presName="Name17" presStyleLbl="parChTrans1D3" presStyleIdx="2" presStyleCnt="3"/>
      <dgm:spPr/>
    </dgm:pt>
    <dgm:pt modelId="{4967CFE8-E3FE-46AF-96C8-CC2D5B5FF1AF}" type="pres">
      <dgm:prSet presAssocID="{C7E8E642-3456-4BF0-A0C9-F112522F7D92}" presName="hierRoot3" presStyleCnt="0"/>
      <dgm:spPr/>
    </dgm:pt>
    <dgm:pt modelId="{A9DE889B-D2C4-4379-B0CD-00A2931BB93E}" type="pres">
      <dgm:prSet presAssocID="{C7E8E642-3456-4BF0-A0C9-F112522F7D92}" presName="composite3" presStyleCnt="0"/>
      <dgm:spPr/>
    </dgm:pt>
    <dgm:pt modelId="{D2E960D4-CFB2-407A-9088-C2D7269AA6C3}" type="pres">
      <dgm:prSet presAssocID="{C7E8E642-3456-4BF0-A0C9-F112522F7D92}" presName="background3" presStyleLbl="node3" presStyleIdx="2" presStyleCnt="3"/>
      <dgm:spPr/>
    </dgm:pt>
    <dgm:pt modelId="{C635A14C-AB81-419C-BF46-9B785FFF3EC4}" type="pres">
      <dgm:prSet presAssocID="{C7E8E642-3456-4BF0-A0C9-F112522F7D92}" presName="text3" presStyleLbl="fgAcc3" presStyleIdx="2" presStyleCnt="3" custScaleX="208264">
        <dgm:presLayoutVars>
          <dgm:chPref val="3"/>
        </dgm:presLayoutVars>
      </dgm:prSet>
      <dgm:spPr/>
    </dgm:pt>
    <dgm:pt modelId="{40214815-A240-4CC3-BC06-EA16BC371242}" type="pres">
      <dgm:prSet presAssocID="{C7E8E642-3456-4BF0-A0C9-F112522F7D92}" presName="hierChild4" presStyleCnt="0"/>
      <dgm:spPr/>
    </dgm:pt>
  </dgm:ptLst>
  <dgm:cxnLst>
    <dgm:cxn modelId="{37B9CD19-D9E7-4E7A-8A7A-26368443997E}" srcId="{B66C3EA3-7F2B-4FB1-8E5F-6552A89BB63A}" destId="{4E57E7E5-1136-4C1E-9E0C-6A21F50BF1C7}" srcOrd="0" destOrd="0" parTransId="{B7E8B848-FB44-4BD1-B7B0-086E30D65F59}" sibTransId="{4DD34DFE-B32C-4F9D-9DC4-2D43219AECEA}"/>
    <dgm:cxn modelId="{0FD91A1D-5BA0-48E5-910F-8817F3261A8E}" srcId="{4E57E7E5-1136-4C1E-9E0C-6A21F50BF1C7}" destId="{7AD56847-9119-4CFD-8624-55AE1F40C276}" srcOrd="0" destOrd="0" parTransId="{B559FDBE-60B1-4264-9FF3-A8FA0C7FB7A0}" sibTransId="{14CCD621-BDED-4002-9633-53116F2AB8B3}"/>
    <dgm:cxn modelId="{40E27E1D-9F77-4A37-80D0-2322A784D257}" type="presOf" srcId="{913B9512-20D9-4CCD-B9AE-7832FC256BA5}" destId="{2F3B2910-3DF0-4642-9EFB-66FBDAD187B4}" srcOrd="0" destOrd="0" presId="urn:microsoft.com/office/officeart/2005/8/layout/hierarchy1"/>
    <dgm:cxn modelId="{4C3EE423-7BEE-447C-A384-AA3F2D23F0D7}" type="presOf" srcId="{F4876EC0-530D-4516-93B4-AE106044EF86}" destId="{F33471B7-B20C-4C3E-83BB-DBEA8B63DA03}" srcOrd="0" destOrd="0" presId="urn:microsoft.com/office/officeart/2005/8/layout/hierarchy1"/>
    <dgm:cxn modelId="{B4B1AE27-9BEC-4356-A146-EB2DA2683933}" type="presOf" srcId="{B559FDBE-60B1-4264-9FF3-A8FA0C7FB7A0}" destId="{8DD76299-1AA0-45E8-8972-EE0D295410E5}" srcOrd="0" destOrd="0" presId="urn:microsoft.com/office/officeart/2005/8/layout/hierarchy1"/>
    <dgm:cxn modelId="{D2617033-38EE-446B-8A49-834A7BBC5B63}" type="presOf" srcId="{B66C3EA3-7F2B-4FB1-8E5F-6552A89BB63A}" destId="{AE60C244-11FB-40C1-9C50-16B46CEC9BD8}" srcOrd="0" destOrd="0" presId="urn:microsoft.com/office/officeart/2005/8/layout/hierarchy1"/>
    <dgm:cxn modelId="{8C5BD93C-9ADA-48DB-9C86-EF773C45851A}" srcId="{4E57E7E5-1136-4C1E-9E0C-6A21F50BF1C7}" destId="{40E63C06-15AA-42F1-956B-4A6D03491F9F}" srcOrd="2" destOrd="0" parTransId="{8DC97B8B-F566-4305-81DC-3C1015621096}" sibTransId="{F1CA4F1A-7B27-42B9-8A06-F1D90A2DE75F}"/>
    <dgm:cxn modelId="{4F19475C-27F5-43C4-A988-EC9CA053DB56}" type="presOf" srcId="{1C43DFC3-E6FC-4C0D-8E09-F810CC5D7BFE}" destId="{5A57CB33-D193-4E5E-90C0-81D63A20582C}" srcOrd="0" destOrd="0" presId="urn:microsoft.com/office/officeart/2005/8/layout/hierarchy1"/>
    <dgm:cxn modelId="{73433D47-BFE0-42C0-BFC7-5DD11D7E2D76}" srcId="{9283352F-2265-4601-9F72-76F933042125}" destId="{913B9512-20D9-4CCD-B9AE-7832FC256BA5}" srcOrd="0" destOrd="0" parTransId="{A6C05939-B10F-4DC1-AE57-C374773EFC25}" sibTransId="{C933992B-A7AB-4CB5-8E2B-65D8872E3EF8}"/>
    <dgm:cxn modelId="{6383FF4F-E1B0-42CB-8C79-D39E0983AFF1}" type="presOf" srcId="{40E63C06-15AA-42F1-956B-4A6D03491F9F}" destId="{63C8F313-D706-40F5-9675-5335DE94CC2F}" srcOrd="0" destOrd="0" presId="urn:microsoft.com/office/officeart/2005/8/layout/hierarchy1"/>
    <dgm:cxn modelId="{293D2773-2C60-49D8-AF37-FD8DB0C345B4}" srcId="{40E63C06-15AA-42F1-956B-4A6D03491F9F}" destId="{C7E8E642-3456-4BF0-A0C9-F112522F7D92}" srcOrd="0" destOrd="0" parTransId="{F4876EC0-530D-4516-93B4-AE106044EF86}" sibTransId="{C7923A25-16A2-40A3-8731-B02E5A57A1F9}"/>
    <dgm:cxn modelId="{9B4C968C-7B2C-4F55-AFA3-75B330CD90C9}" type="presOf" srcId="{9B3F09EC-0C9B-4624-A279-2C4B90A72EA2}" destId="{33BC8511-C783-44E1-BCDE-464B2D10D729}" srcOrd="0" destOrd="0" presId="urn:microsoft.com/office/officeart/2005/8/layout/hierarchy1"/>
    <dgm:cxn modelId="{2B6B5AB9-8A9E-49A9-8DAC-02FFAE2DFCA0}" type="presOf" srcId="{9283352F-2265-4601-9F72-76F933042125}" destId="{8EE92202-FCCF-447B-86CF-9FA7902F4D10}" srcOrd="0" destOrd="0" presId="urn:microsoft.com/office/officeart/2005/8/layout/hierarchy1"/>
    <dgm:cxn modelId="{E356F0BC-4532-427C-B6C9-2FC9692501BC}" type="presOf" srcId="{8DC97B8B-F566-4305-81DC-3C1015621096}" destId="{FD22DB3C-7474-480B-B5D4-FD0108AFA55A}" srcOrd="0" destOrd="0" presId="urn:microsoft.com/office/officeart/2005/8/layout/hierarchy1"/>
    <dgm:cxn modelId="{24014BD1-FF38-4EE7-A49B-E1A8278B6B07}" type="presOf" srcId="{A6C05939-B10F-4DC1-AE57-C374773EFC25}" destId="{CA74EC0C-A52F-48B5-845D-A5AEE2CDADDE}" srcOrd="0" destOrd="0" presId="urn:microsoft.com/office/officeart/2005/8/layout/hierarchy1"/>
    <dgm:cxn modelId="{392421E4-ADC8-415D-9926-C23C89DA110F}" srcId="{4E57E7E5-1136-4C1E-9E0C-6A21F50BF1C7}" destId="{9283352F-2265-4601-9F72-76F933042125}" srcOrd="1" destOrd="0" parTransId="{5D5107CA-AC0F-4500-89DC-FDEB54D077B8}" sibTransId="{CBC0F8E2-5906-4538-916A-05E10063C2CB}"/>
    <dgm:cxn modelId="{75AC1CE6-42DF-419B-B0DB-141F539F7EBA}" type="presOf" srcId="{4E57E7E5-1136-4C1E-9E0C-6A21F50BF1C7}" destId="{0B235F0F-8B1B-46E0-8D1E-0268C52974EF}" srcOrd="0" destOrd="0" presId="urn:microsoft.com/office/officeart/2005/8/layout/hierarchy1"/>
    <dgm:cxn modelId="{F6F4DBF5-F761-4B4F-B9C7-57A9515BAE35}" type="presOf" srcId="{5D5107CA-AC0F-4500-89DC-FDEB54D077B8}" destId="{1969F115-9F75-4A9B-89C7-F58FA61296DF}" srcOrd="0" destOrd="0" presId="urn:microsoft.com/office/officeart/2005/8/layout/hierarchy1"/>
    <dgm:cxn modelId="{B8AF4FFA-23C5-447B-A3DB-4458377C9957}" type="presOf" srcId="{7AD56847-9119-4CFD-8624-55AE1F40C276}" destId="{A1077B2A-90C9-41F2-BAB3-5C8B78D1D4CE}" srcOrd="0" destOrd="0" presId="urn:microsoft.com/office/officeart/2005/8/layout/hierarchy1"/>
    <dgm:cxn modelId="{0E6CF3FA-7C52-4DC9-A4BF-80125B3BC1B6}" srcId="{7AD56847-9119-4CFD-8624-55AE1F40C276}" destId="{9B3F09EC-0C9B-4624-A279-2C4B90A72EA2}" srcOrd="0" destOrd="0" parTransId="{1C43DFC3-E6FC-4C0D-8E09-F810CC5D7BFE}" sibTransId="{C0944E37-CCB3-4AF9-A52B-CED4F0304C99}"/>
    <dgm:cxn modelId="{2F972AFD-1595-496B-AF99-C63B6B1BBE22}" type="presOf" srcId="{C7E8E642-3456-4BF0-A0C9-F112522F7D92}" destId="{C635A14C-AB81-419C-BF46-9B785FFF3EC4}" srcOrd="0" destOrd="0" presId="urn:microsoft.com/office/officeart/2005/8/layout/hierarchy1"/>
    <dgm:cxn modelId="{729317AE-B364-42C4-B137-D300F1CC72FA}" type="presParOf" srcId="{AE60C244-11FB-40C1-9C50-16B46CEC9BD8}" destId="{87E0D33C-3880-4CF3-A033-C9951B15DA15}" srcOrd="0" destOrd="0" presId="urn:microsoft.com/office/officeart/2005/8/layout/hierarchy1"/>
    <dgm:cxn modelId="{6FC25163-D543-453B-8E57-A8B304CCCF28}" type="presParOf" srcId="{87E0D33C-3880-4CF3-A033-C9951B15DA15}" destId="{8C5DA7AB-9955-4B04-B96E-841CEECDC9B3}" srcOrd="0" destOrd="0" presId="urn:microsoft.com/office/officeart/2005/8/layout/hierarchy1"/>
    <dgm:cxn modelId="{2046C56B-726B-4ABE-BF6D-81A5461DD8A4}" type="presParOf" srcId="{8C5DA7AB-9955-4B04-B96E-841CEECDC9B3}" destId="{95CA7D37-953E-4E0A-8764-BA6C13EB5EEB}" srcOrd="0" destOrd="0" presId="urn:microsoft.com/office/officeart/2005/8/layout/hierarchy1"/>
    <dgm:cxn modelId="{44876B71-744E-4F67-ACB3-9662A0D49E1C}" type="presParOf" srcId="{8C5DA7AB-9955-4B04-B96E-841CEECDC9B3}" destId="{0B235F0F-8B1B-46E0-8D1E-0268C52974EF}" srcOrd="1" destOrd="0" presId="urn:microsoft.com/office/officeart/2005/8/layout/hierarchy1"/>
    <dgm:cxn modelId="{CF0E31DB-79FC-48ED-8EAC-D9AB47C2A8B6}" type="presParOf" srcId="{87E0D33C-3880-4CF3-A033-C9951B15DA15}" destId="{F63D9F08-6B94-495C-9271-566302321E48}" srcOrd="1" destOrd="0" presId="urn:microsoft.com/office/officeart/2005/8/layout/hierarchy1"/>
    <dgm:cxn modelId="{FC2B7B15-7BCC-4B4F-A317-04407E88BF93}" type="presParOf" srcId="{F63D9F08-6B94-495C-9271-566302321E48}" destId="{8DD76299-1AA0-45E8-8972-EE0D295410E5}" srcOrd="0" destOrd="0" presId="urn:microsoft.com/office/officeart/2005/8/layout/hierarchy1"/>
    <dgm:cxn modelId="{8739E12F-3D49-4C8F-82A1-A8F37B49E736}" type="presParOf" srcId="{F63D9F08-6B94-495C-9271-566302321E48}" destId="{0380A9CA-B9FB-4949-9C04-876130E5839C}" srcOrd="1" destOrd="0" presId="urn:microsoft.com/office/officeart/2005/8/layout/hierarchy1"/>
    <dgm:cxn modelId="{F381665E-7C70-42F2-A5D0-F4FECEFD944C}" type="presParOf" srcId="{0380A9CA-B9FB-4949-9C04-876130E5839C}" destId="{D56AC050-6BD2-47CB-9032-E2348E33F186}" srcOrd="0" destOrd="0" presId="urn:microsoft.com/office/officeart/2005/8/layout/hierarchy1"/>
    <dgm:cxn modelId="{35CA8DF1-2FDA-44D7-B2F1-9F93D41365D1}" type="presParOf" srcId="{D56AC050-6BD2-47CB-9032-E2348E33F186}" destId="{2AB39DB7-C75D-462D-9B00-19F69282C4AE}" srcOrd="0" destOrd="0" presId="urn:microsoft.com/office/officeart/2005/8/layout/hierarchy1"/>
    <dgm:cxn modelId="{51BC5E1F-5509-48DC-AF97-1EB1EBFF04AA}" type="presParOf" srcId="{D56AC050-6BD2-47CB-9032-E2348E33F186}" destId="{A1077B2A-90C9-41F2-BAB3-5C8B78D1D4CE}" srcOrd="1" destOrd="0" presId="urn:microsoft.com/office/officeart/2005/8/layout/hierarchy1"/>
    <dgm:cxn modelId="{CC4E2DE1-C0A2-4076-B186-B08EDB7EABAC}" type="presParOf" srcId="{0380A9CA-B9FB-4949-9C04-876130E5839C}" destId="{1BAA42E5-57F8-4D1E-8FF0-15AF865C73A6}" srcOrd="1" destOrd="0" presId="urn:microsoft.com/office/officeart/2005/8/layout/hierarchy1"/>
    <dgm:cxn modelId="{93FD02E9-EE0F-4575-971F-9F9BE8D2FF5B}" type="presParOf" srcId="{1BAA42E5-57F8-4D1E-8FF0-15AF865C73A6}" destId="{5A57CB33-D193-4E5E-90C0-81D63A20582C}" srcOrd="0" destOrd="0" presId="urn:microsoft.com/office/officeart/2005/8/layout/hierarchy1"/>
    <dgm:cxn modelId="{AD0DC1DD-8242-4665-9000-DDC016B4DE41}" type="presParOf" srcId="{1BAA42E5-57F8-4D1E-8FF0-15AF865C73A6}" destId="{7781D3E6-138B-4AFB-8B9C-6CD2B9547DD5}" srcOrd="1" destOrd="0" presId="urn:microsoft.com/office/officeart/2005/8/layout/hierarchy1"/>
    <dgm:cxn modelId="{B5CD19CA-9052-4DAE-870C-D6F8E41DE867}" type="presParOf" srcId="{7781D3E6-138B-4AFB-8B9C-6CD2B9547DD5}" destId="{D2DE36E8-AA74-4B46-A06A-9811B6AE4C98}" srcOrd="0" destOrd="0" presId="urn:microsoft.com/office/officeart/2005/8/layout/hierarchy1"/>
    <dgm:cxn modelId="{A527920C-9A15-42E4-84F0-8ADE30E45390}" type="presParOf" srcId="{D2DE36E8-AA74-4B46-A06A-9811B6AE4C98}" destId="{C0F36524-369E-4DD1-8502-91968AC3D4C3}" srcOrd="0" destOrd="0" presId="urn:microsoft.com/office/officeart/2005/8/layout/hierarchy1"/>
    <dgm:cxn modelId="{B26F1D88-5AC4-4283-AC20-E3B442D27458}" type="presParOf" srcId="{D2DE36E8-AA74-4B46-A06A-9811B6AE4C98}" destId="{33BC8511-C783-44E1-BCDE-464B2D10D729}" srcOrd="1" destOrd="0" presId="urn:microsoft.com/office/officeart/2005/8/layout/hierarchy1"/>
    <dgm:cxn modelId="{75EBFADD-AF1D-437B-99A8-BC8368917F6F}" type="presParOf" srcId="{7781D3E6-138B-4AFB-8B9C-6CD2B9547DD5}" destId="{A447304F-1030-42E2-93B7-B496BA0DD74A}" srcOrd="1" destOrd="0" presId="urn:microsoft.com/office/officeart/2005/8/layout/hierarchy1"/>
    <dgm:cxn modelId="{FF2AA16D-D21A-408B-9E06-17B8ECB01664}" type="presParOf" srcId="{F63D9F08-6B94-495C-9271-566302321E48}" destId="{1969F115-9F75-4A9B-89C7-F58FA61296DF}" srcOrd="2" destOrd="0" presId="urn:microsoft.com/office/officeart/2005/8/layout/hierarchy1"/>
    <dgm:cxn modelId="{091C3DDB-92D2-4595-BB6E-F8FB97013C67}" type="presParOf" srcId="{F63D9F08-6B94-495C-9271-566302321E48}" destId="{3BF2DD79-B5AE-4404-9453-13C31B6FA3C7}" srcOrd="3" destOrd="0" presId="urn:microsoft.com/office/officeart/2005/8/layout/hierarchy1"/>
    <dgm:cxn modelId="{B29B1CCE-9E03-4955-A44D-9870918AF50B}" type="presParOf" srcId="{3BF2DD79-B5AE-4404-9453-13C31B6FA3C7}" destId="{35E45010-B88D-4B49-A097-795E5C9E788C}" srcOrd="0" destOrd="0" presId="urn:microsoft.com/office/officeart/2005/8/layout/hierarchy1"/>
    <dgm:cxn modelId="{8713F86D-2329-4369-8F46-1C6990552400}" type="presParOf" srcId="{35E45010-B88D-4B49-A097-795E5C9E788C}" destId="{982B4E01-8DFA-432A-8F0C-292E948A5EF6}" srcOrd="0" destOrd="0" presId="urn:microsoft.com/office/officeart/2005/8/layout/hierarchy1"/>
    <dgm:cxn modelId="{B2AC19CA-0411-4F9C-883B-6800D19637EB}" type="presParOf" srcId="{35E45010-B88D-4B49-A097-795E5C9E788C}" destId="{8EE92202-FCCF-447B-86CF-9FA7902F4D10}" srcOrd="1" destOrd="0" presId="urn:microsoft.com/office/officeart/2005/8/layout/hierarchy1"/>
    <dgm:cxn modelId="{F51E54A8-22B2-4B07-99B1-93403A6A04C0}" type="presParOf" srcId="{3BF2DD79-B5AE-4404-9453-13C31B6FA3C7}" destId="{738B24FF-0E3A-4A65-8829-C75152287069}" srcOrd="1" destOrd="0" presId="urn:microsoft.com/office/officeart/2005/8/layout/hierarchy1"/>
    <dgm:cxn modelId="{2F080F57-A677-4544-BC2E-6D8210368015}" type="presParOf" srcId="{738B24FF-0E3A-4A65-8829-C75152287069}" destId="{CA74EC0C-A52F-48B5-845D-A5AEE2CDADDE}" srcOrd="0" destOrd="0" presId="urn:microsoft.com/office/officeart/2005/8/layout/hierarchy1"/>
    <dgm:cxn modelId="{A9A797D2-1875-47E7-89A5-8BB74E3E6E27}" type="presParOf" srcId="{738B24FF-0E3A-4A65-8829-C75152287069}" destId="{A31E8E71-81ED-4B88-BAFB-CD38C3EBEBD0}" srcOrd="1" destOrd="0" presId="urn:microsoft.com/office/officeart/2005/8/layout/hierarchy1"/>
    <dgm:cxn modelId="{CC78B225-4F7E-4F3E-993F-F4A3A7FDD807}" type="presParOf" srcId="{A31E8E71-81ED-4B88-BAFB-CD38C3EBEBD0}" destId="{3276DDB1-2B39-47FF-A2C1-C858D4E527BD}" srcOrd="0" destOrd="0" presId="urn:microsoft.com/office/officeart/2005/8/layout/hierarchy1"/>
    <dgm:cxn modelId="{6F31F3EF-48CA-4121-A27A-8BAC84DEF047}" type="presParOf" srcId="{3276DDB1-2B39-47FF-A2C1-C858D4E527BD}" destId="{12CEE593-7702-4AB2-B662-1574FF13FAC9}" srcOrd="0" destOrd="0" presId="urn:microsoft.com/office/officeart/2005/8/layout/hierarchy1"/>
    <dgm:cxn modelId="{D4FB3337-4A8E-4E68-8EB5-3835BCE7D458}" type="presParOf" srcId="{3276DDB1-2B39-47FF-A2C1-C858D4E527BD}" destId="{2F3B2910-3DF0-4642-9EFB-66FBDAD187B4}" srcOrd="1" destOrd="0" presId="urn:microsoft.com/office/officeart/2005/8/layout/hierarchy1"/>
    <dgm:cxn modelId="{4F970566-73D2-421A-AAAA-75BF42DB5E91}" type="presParOf" srcId="{A31E8E71-81ED-4B88-BAFB-CD38C3EBEBD0}" destId="{0EE6863A-FDCB-4BC2-9EE5-FBDB47BEDF34}" srcOrd="1" destOrd="0" presId="urn:microsoft.com/office/officeart/2005/8/layout/hierarchy1"/>
    <dgm:cxn modelId="{F86EFD8A-FF86-40EF-8C31-0B2CD97431EA}" type="presParOf" srcId="{F63D9F08-6B94-495C-9271-566302321E48}" destId="{FD22DB3C-7474-480B-B5D4-FD0108AFA55A}" srcOrd="4" destOrd="0" presId="urn:microsoft.com/office/officeart/2005/8/layout/hierarchy1"/>
    <dgm:cxn modelId="{1569CAC0-DC23-4B6C-9047-8EED3D42A9D5}" type="presParOf" srcId="{F63D9F08-6B94-495C-9271-566302321E48}" destId="{8C3B9322-0BC2-4B02-9D84-DAA0039E1E19}" srcOrd="5" destOrd="0" presId="urn:microsoft.com/office/officeart/2005/8/layout/hierarchy1"/>
    <dgm:cxn modelId="{8D50673D-25C8-442B-B3D6-A67E3B333BD3}" type="presParOf" srcId="{8C3B9322-0BC2-4B02-9D84-DAA0039E1E19}" destId="{41D8DA2C-A05D-41F2-B8C6-E19376A2F55A}" srcOrd="0" destOrd="0" presId="urn:microsoft.com/office/officeart/2005/8/layout/hierarchy1"/>
    <dgm:cxn modelId="{D4E25B1A-C267-40D4-BF63-C88269918F49}" type="presParOf" srcId="{41D8DA2C-A05D-41F2-B8C6-E19376A2F55A}" destId="{7B11606D-AA5F-4AEA-84EB-3A82D8972A69}" srcOrd="0" destOrd="0" presId="urn:microsoft.com/office/officeart/2005/8/layout/hierarchy1"/>
    <dgm:cxn modelId="{516A0121-0EDB-4BC0-B89E-CE09C2DE2F8B}" type="presParOf" srcId="{41D8DA2C-A05D-41F2-B8C6-E19376A2F55A}" destId="{63C8F313-D706-40F5-9675-5335DE94CC2F}" srcOrd="1" destOrd="0" presId="urn:microsoft.com/office/officeart/2005/8/layout/hierarchy1"/>
    <dgm:cxn modelId="{01EC49FB-2C8F-48E1-A754-C0E9E8FEBE29}" type="presParOf" srcId="{8C3B9322-0BC2-4B02-9D84-DAA0039E1E19}" destId="{D926859D-BBDF-4769-84E2-B44E74B30998}" srcOrd="1" destOrd="0" presId="urn:microsoft.com/office/officeart/2005/8/layout/hierarchy1"/>
    <dgm:cxn modelId="{5257DCB8-2E56-4AEC-92B8-E0637E172CDA}" type="presParOf" srcId="{D926859D-BBDF-4769-84E2-B44E74B30998}" destId="{F33471B7-B20C-4C3E-83BB-DBEA8B63DA03}" srcOrd="0" destOrd="0" presId="urn:microsoft.com/office/officeart/2005/8/layout/hierarchy1"/>
    <dgm:cxn modelId="{63CD8CDB-3B00-417F-9D94-C88705939573}" type="presParOf" srcId="{D926859D-BBDF-4769-84E2-B44E74B30998}" destId="{4967CFE8-E3FE-46AF-96C8-CC2D5B5FF1AF}" srcOrd="1" destOrd="0" presId="urn:microsoft.com/office/officeart/2005/8/layout/hierarchy1"/>
    <dgm:cxn modelId="{92C7E200-21DD-44DC-98E7-F05DF78C7091}" type="presParOf" srcId="{4967CFE8-E3FE-46AF-96C8-CC2D5B5FF1AF}" destId="{A9DE889B-D2C4-4379-B0CD-00A2931BB93E}" srcOrd="0" destOrd="0" presId="urn:microsoft.com/office/officeart/2005/8/layout/hierarchy1"/>
    <dgm:cxn modelId="{1F60DF5E-1593-4613-9F3C-3CE55DE1981B}" type="presParOf" srcId="{A9DE889B-D2C4-4379-B0CD-00A2931BB93E}" destId="{D2E960D4-CFB2-407A-9088-C2D7269AA6C3}" srcOrd="0" destOrd="0" presId="urn:microsoft.com/office/officeart/2005/8/layout/hierarchy1"/>
    <dgm:cxn modelId="{E18984EE-4DDB-4E71-B673-239AF3F4C345}" type="presParOf" srcId="{A9DE889B-D2C4-4379-B0CD-00A2931BB93E}" destId="{C635A14C-AB81-419C-BF46-9B785FFF3EC4}" srcOrd="1" destOrd="0" presId="urn:microsoft.com/office/officeart/2005/8/layout/hierarchy1"/>
    <dgm:cxn modelId="{551586F4-0214-40D7-AAEF-39124F233D85}" type="presParOf" srcId="{4967CFE8-E3FE-46AF-96C8-CC2D5B5FF1AF}" destId="{40214815-A240-4CC3-BC06-EA16BC3712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5C3D5-4FFF-4A48-BE53-80BC7E2EA9EA}">
      <dsp:nvSpPr>
        <dsp:cNvPr id="0" name=""/>
        <dsp:cNvSpPr/>
      </dsp:nvSpPr>
      <dsp:spPr>
        <a:xfrm>
          <a:off x="4731491" y="912542"/>
          <a:ext cx="2092382" cy="370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08"/>
              </a:lnTo>
              <a:lnTo>
                <a:pt x="2092382" y="252208"/>
              </a:lnTo>
              <a:lnTo>
                <a:pt x="2092382" y="3700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32087-1EFC-4AF0-ADCF-76E16BD002D6}">
      <dsp:nvSpPr>
        <dsp:cNvPr id="0" name=""/>
        <dsp:cNvSpPr/>
      </dsp:nvSpPr>
      <dsp:spPr>
        <a:xfrm>
          <a:off x="2298116" y="2136197"/>
          <a:ext cx="91440" cy="3700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0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E3AA5-4A17-4AE4-BEBC-3A16B050F0E4}">
      <dsp:nvSpPr>
        <dsp:cNvPr id="0" name=""/>
        <dsp:cNvSpPr/>
      </dsp:nvSpPr>
      <dsp:spPr>
        <a:xfrm>
          <a:off x="2343836" y="912542"/>
          <a:ext cx="2387654" cy="370094"/>
        </a:xfrm>
        <a:custGeom>
          <a:avLst/>
          <a:gdLst/>
          <a:ahLst/>
          <a:cxnLst/>
          <a:rect l="0" t="0" r="0" b="0"/>
          <a:pathLst>
            <a:path>
              <a:moveTo>
                <a:pt x="2387654" y="0"/>
              </a:moveTo>
              <a:lnTo>
                <a:pt x="2387654" y="252208"/>
              </a:lnTo>
              <a:lnTo>
                <a:pt x="0" y="252208"/>
              </a:lnTo>
              <a:lnTo>
                <a:pt x="0" y="3700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83650-5684-4ECD-91C8-5FB9D40A7D6F}">
      <dsp:nvSpPr>
        <dsp:cNvPr id="0" name=""/>
        <dsp:cNvSpPr/>
      </dsp:nvSpPr>
      <dsp:spPr>
        <a:xfrm>
          <a:off x="2864742" y="964"/>
          <a:ext cx="3733496" cy="911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79924-0D76-4DAE-82A4-6CF5C369F4AA}">
      <dsp:nvSpPr>
        <dsp:cNvPr id="0" name=""/>
        <dsp:cNvSpPr/>
      </dsp:nvSpPr>
      <dsp:spPr>
        <a:xfrm>
          <a:off x="3006135" y="135286"/>
          <a:ext cx="3733496" cy="911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 видам деятельности</a:t>
          </a:r>
        </a:p>
      </dsp:txBody>
      <dsp:txXfrm>
        <a:off x="3032834" y="161985"/>
        <a:ext cx="3680098" cy="858180"/>
      </dsp:txXfrm>
    </dsp:sp>
    <dsp:sp modelId="{647BBD8E-1512-41F4-BE23-B2501D28D7F8}">
      <dsp:nvSpPr>
        <dsp:cNvPr id="0" name=""/>
        <dsp:cNvSpPr/>
      </dsp:nvSpPr>
      <dsp:spPr>
        <a:xfrm>
          <a:off x="392846" y="1282637"/>
          <a:ext cx="3901980" cy="853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FBE45-7C23-4299-91E0-D687F999EEF1}">
      <dsp:nvSpPr>
        <dsp:cNvPr id="0" name=""/>
        <dsp:cNvSpPr/>
      </dsp:nvSpPr>
      <dsp:spPr>
        <a:xfrm>
          <a:off x="534239" y="1416960"/>
          <a:ext cx="3901980" cy="853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Педагогические</a:t>
          </a:r>
        </a:p>
      </dsp:txBody>
      <dsp:txXfrm>
        <a:off x="559239" y="1441960"/>
        <a:ext cx="3851980" cy="803560"/>
      </dsp:txXfrm>
    </dsp:sp>
    <dsp:sp modelId="{8FF29654-324E-4428-B38B-27343E8327CC}">
      <dsp:nvSpPr>
        <dsp:cNvPr id="0" name=""/>
        <dsp:cNvSpPr/>
      </dsp:nvSpPr>
      <dsp:spPr>
        <a:xfrm>
          <a:off x="396231" y="2506292"/>
          <a:ext cx="3895210" cy="808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CFA8E-A9B0-4DA7-BF44-381008B57505}">
      <dsp:nvSpPr>
        <dsp:cNvPr id="0" name=""/>
        <dsp:cNvSpPr/>
      </dsp:nvSpPr>
      <dsp:spPr>
        <a:xfrm>
          <a:off x="537624" y="2640615"/>
          <a:ext cx="3895210" cy="808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Обеспечивают педагогический процесс</a:t>
          </a:r>
        </a:p>
      </dsp:txBody>
      <dsp:txXfrm>
        <a:off x="561291" y="2664282"/>
        <a:ext cx="3847876" cy="760724"/>
      </dsp:txXfrm>
    </dsp:sp>
    <dsp:sp modelId="{26DFC92A-6F61-4A8C-AD03-9C196C07DC6A}">
      <dsp:nvSpPr>
        <dsp:cNvPr id="0" name=""/>
        <dsp:cNvSpPr/>
      </dsp:nvSpPr>
      <dsp:spPr>
        <a:xfrm>
          <a:off x="4577611" y="1282637"/>
          <a:ext cx="4492524" cy="856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C8FD-CA13-43BD-8A3C-A7CFFFA9B44A}">
      <dsp:nvSpPr>
        <dsp:cNvPr id="0" name=""/>
        <dsp:cNvSpPr/>
      </dsp:nvSpPr>
      <dsp:spPr>
        <a:xfrm>
          <a:off x="4719004" y="1416960"/>
          <a:ext cx="4492524" cy="856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Управленческие</a:t>
          </a:r>
        </a:p>
      </dsp:txBody>
      <dsp:txXfrm>
        <a:off x="4744081" y="1442037"/>
        <a:ext cx="4442370" cy="80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71B7-B20C-4C3E-83BB-DBEA8B63DA03}">
      <dsp:nvSpPr>
        <dsp:cNvPr id="0" name=""/>
        <dsp:cNvSpPr/>
      </dsp:nvSpPr>
      <dsp:spPr>
        <a:xfrm>
          <a:off x="7587887" y="2076770"/>
          <a:ext cx="91440" cy="386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2DB3C-7474-480B-B5D4-FD0108AFA55A}">
      <dsp:nvSpPr>
        <dsp:cNvPr id="0" name=""/>
        <dsp:cNvSpPr/>
      </dsp:nvSpPr>
      <dsp:spPr>
        <a:xfrm>
          <a:off x="4654524" y="765965"/>
          <a:ext cx="2979083" cy="466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00"/>
              </a:lnTo>
              <a:lnTo>
                <a:pt x="2979083" y="343400"/>
              </a:lnTo>
              <a:lnTo>
                <a:pt x="2979083" y="4665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4EC0C-A52F-48B5-845D-A5AEE2CDADDE}">
      <dsp:nvSpPr>
        <dsp:cNvPr id="0" name=""/>
        <dsp:cNvSpPr/>
      </dsp:nvSpPr>
      <dsp:spPr>
        <a:xfrm>
          <a:off x="4623631" y="2076770"/>
          <a:ext cx="91440" cy="386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9F115-9F75-4A9B-89C7-F58FA61296DF}">
      <dsp:nvSpPr>
        <dsp:cNvPr id="0" name=""/>
        <dsp:cNvSpPr/>
      </dsp:nvSpPr>
      <dsp:spPr>
        <a:xfrm>
          <a:off x="4608804" y="765965"/>
          <a:ext cx="91440" cy="466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400"/>
              </a:lnTo>
              <a:lnTo>
                <a:pt x="60547" y="343400"/>
              </a:lnTo>
              <a:lnTo>
                <a:pt x="60547" y="4665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7CB33-D193-4E5E-90C0-81D63A20582C}">
      <dsp:nvSpPr>
        <dsp:cNvPr id="0" name=""/>
        <dsp:cNvSpPr/>
      </dsp:nvSpPr>
      <dsp:spPr>
        <a:xfrm>
          <a:off x="1717448" y="2076770"/>
          <a:ext cx="91440" cy="386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76299-1AA0-45E8-8972-EE0D295410E5}">
      <dsp:nvSpPr>
        <dsp:cNvPr id="0" name=""/>
        <dsp:cNvSpPr/>
      </dsp:nvSpPr>
      <dsp:spPr>
        <a:xfrm>
          <a:off x="1763168" y="765965"/>
          <a:ext cx="2891355" cy="466565"/>
        </a:xfrm>
        <a:custGeom>
          <a:avLst/>
          <a:gdLst/>
          <a:ahLst/>
          <a:cxnLst/>
          <a:rect l="0" t="0" r="0" b="0"/>
          <a:pathLst>
            <a:path>
              <a:moveTo>
                <a:pt x="2891355" y="0"/>
              </a:moveTo>
              <a:lnTo>
                <a:pt x="2891355" y="343400"/>
              </a:lnTo>
              <a:lnTo>
                <a:pt x="0" y="343400"/>
              </a:lnTo>
              <a:lnTo>
                <a:pt x="0" y="4665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A7D37-953E-4E0A-8764-BA6C13EB5EEB}">
      <dsp:nvSpPr>
        <dsp:cNvPr id="0" name=""/>
        <dsp:cNvSpPr/>
      </dsp:nvSpPr>
      <dsp:spPr>
        <a:xfrm>
          <a:off x="3618588" y="-78274"/>
          <a:ext cx="2071871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35F0F-8B1B-46E0-8D1E-0268C52974EF}">
      <dsp:nvSpPr>
        <dsp:cNvPr id="0" name=""/>
        <dsp:cNvSpPr/>
      </dsp:nvSpPr>
      <dsp:spPr>
        <a:xfrm>
          <a:off x="3766312" y="62062"/>
          <a:ext cx="2071871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Инновация</a:t>
          </a:r>
        </a:p>
      </dsp:txBody>
      <dsp:txXfrm>
        <a:off x="3791039" y="86789"/>
        <a:ext cx="2022417" cy="794786"/>
      </dsp:txXfrm>
    </dsp:sp>
    <dsp:sp modelId="{2AB39DB7-C75D-462D-9B00-19F69282C4AE}">
      <dsp:nvSpPr>
        <dsp:cNvPr id="0" name=""/>
        <dsp:cNvSpPr/>
      </dsp:nvSpPr>
      <dsp:spPr>
        <a:xfrm>
          <a:off x="436156" y="1232530"/>
          <a:ext cx="2654024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77B2A-90C9-41F2-BAB3-5C8B78D1D4CE}">
      <dsp:nvSpPr>
        <dsp:cNvPr id="0" name=""/>
        <dsp:cNvSpPr/>
      </dsp:nvSpPr>
      <dsp:spPr>
        <a:xfrm>
          <a:off x="583880" y="1372867"/>
          <a:ext cx="2654024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радикальные</a:t>
          </a:r>
          <a:endParaRPr lang="ru-RU" sz="1600" kern="1200" dirty="0"/>
        </a:p>
      </dsp:txBody>
      <dsp:txXfrm>
        <a:off x="608607" y="1397594"/>
        <a:ext cx="2604570" cy="794786"/>
      </dsp:txXfrm>
    </dsp:sp>
    <dsp:sp modelId="{C0F36524-369E-4DD1-8502-91968AC3D4C3}">
      <dsp:nvSpPr>
        <dsp:cNvPr id="0" name=""/>
        <dsp:cNvSpPr/>
      </dsp:nvSpPr>
      <dsp:spPr>
        <a:xfrm>
          <a:off x="424510" y="2463436"/>
          <a:ext cx="2677317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C8511-C783-44E1-BCDE-464B2D10D729}">
      <dsp:nvSpPr>
        <dsp:cNvPr id="0" name=""/>
        <dsp:cNvSpPr/>
      </dsp:nvSpPr>
      <dsp:spPr>
        <a:xfrm>
          <a:off x="572233" y="2603774"/>
          <a:ext cx="2677317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основаны на принципиально новых идеях и подходах</a:t>
          </a:r>
          <a:endParaRPr lang="ru-RU" sz="1600" kern="1200" dirty="0"/>
        </a:p>
      </dsp:txBody>
      <dsp:txXfrm>
        <a:off x="596960" y="2628501"/>
        <a:ext cx="2627863" cy="794786"/>
      </dsp:txXfrm>
    </dsp:sp>
    <dsp:sp modelId="{982B4E01-8DFA-432A-8F0C-292E948A5EF6}">
      <dsp:nvSpPr>
        <dsp:cNvPr id="0" name=""/>
        <dsp:cNvSpPr/>
      </dsp:nvSpPr>
      <dsp:spPr>
        <a:xfrm>
          <a:off x="3399076" y="1232530"/>
          <a:ext cx="2540550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92202-FCCF-447B-86CF-9FA7902F4D10}">
      <dsp:nvSpPr>
        <dsp:cNvPr id="0" name=""/>
        <dsp:cNvSpPr/>
      </dsp:nvSpPr>
      <dsp:spPr>
        <a:xfrm>
          <a:off x="3546799" y="1372867"/>
          <a:ext cx="2540550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комбинаторные</a:t>
          </a:r>
          <a:endParaRPr lang="ru-RU" sz="1600" kern="1200" dirty="0"/>
        </a:p>
      </dsp:txBody>
      <dsp:txXfrm>
        <a:off x="3571526" y="1397594"/>
        <a:ext cx="2491096" cy="794786"/>
      </dsp:txXfrm>
    </dsp:sp>
    <dsp:sp modelId="{12CEE593-7702-4AB2-B662-1574FF13FAC9}">
      <dsp:nvSpPr>
        <dsp:cNvPr id="0" name=""/>
        <dsp:cNvSpPr/>
      </dsp:nvSpPr>
      <dsp:spPr>
        <a:xfrm>
          <a:off x="3397274" y="2463436"/>
          <a:ext cx="2544153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B2910-3DF0-4642-9EFB-66FBDAD187B4}">
      <dsp:nvSpPr>
        <dsp:cNvPr id="0" name=""/>
        <dsp:cNvSpPr/>
      </dsp:nvSpPr>
      <dsp:spPr>
        <a:xfrm>
          <a:off x="3544998" y="2603774"/>
          <a:ext cx="2544153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/>
            <a:t>новое сочетание известных элементов</a:t>
          </a:r>
          <a:endParaRPr lang="ru-RU" sz="1600" kern="1200"/>
        </a:p>
      </dsp:txBody>
      <dsp:txXfrm>
        <a:off x="3569725" y="2628501"/>
        <a:ext cx="2494699" cy="794786"/>
      </dsp:txXfrm>
    </dsp:sp>
    <dsp:sp modelId="{7B11606D-AA5F-4AEA-84EB-3A82D8972A69}">
      <dsp:nvSpPr>
        <dsp:cNvPr id="0" name=""/>
        <dsp:cNvSpPr/>
      </dsp:nvSpPr>
      <dsp:spPr>
        <a:xfrm>
          <a:off x="6235074" y="1232530"/>
          <a:ext cx="2797066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8F313-D706-40F5-9675-5335DE94CC2F}">
      <dsp:nvSpPr>
        <dsp:cNvPr id="0" name=""/>
        <dsp:cNvSpPr/>
      </dsp:nvSpPr>
      <dsp:spPr>
        <a:xfrm>
          <a:off x="6382798" y="1372867"/>
          <a:ext cx="2797066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модифицирующие</a:t>
          </a:r>
          <a:endParaRPr lang="ru-RU" sz="1600" kern="1200" dirty="0"/>
        </a:p>
      </dsp:txBody>
      <dsp:txXfrm>
        <a:off x="6407525" y="1397594"/>
        <a:ext cx="2747612" cy="794786"/>
      </dsp:txXfrm>
    </dsp:sp>
    <dsp:sp modelId="{D2E960D4-CFB2-407A-9088-C2D7269AA6C3}">
      <dsp:nvSpPr>
        <dsp:cNvPr id="0" name=""/>
        <dsp:cNvSpPr/>
      </dsp:nvSpPr>
      <dsp:spPr>
        <a:xfrm>
          <a:off x="6249160" y="2463436"/>
          <a:ext cx="2768894" cy="84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5A14C-AB81-419C-BF46-9B785FFF3EC4}">
      <dsp:nvSpPr>
        <dsp:cNvPr id="0" name=""/>
        <dsp:cNvSpPr/>
      </dsp:nvSpPr>
      <dsp:spPr>
        <a:xfrm>
          <a:off x="6396884" y="2603774"/>
          <a:ext cx="2768894" cy="844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совершенствуют и дополняют соответствующие формы и образцы</a:t>
          </a:r>
          <a:endParaRPr lang="ru-RU" sz="1600" kern="1200" dirty="0"/>
        </a:p>
      </dsp:txBody>
      <dsp:txXfrm>
        <a:off x="6421611" y="2628501"/>
        <a:ext cx="2719440" cy="79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94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9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29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68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5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4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32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9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1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80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3627-CD0E-42B2-8FF6-E00C35E087A4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9BB03FE-8681-4393-AA1E-407FC89CBC8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78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7C0A2-CDC9-4116-BF3A-87FCD5F3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60" y="534879"/>
            <a:ext cx="10821880" cy="2130641"/>
          </a:xfrm>
        </p:spPr>
        <p:txBody>
          <a:bodyPr>
            <a:normAutofit/>
          </a:bodyPr>
          <a:lstStyle/>
          <a:p>
            <a:r>
              <a:rPr lang="ru-RU" sz="3600" dirty="0"/>
              <a:t>Туапсинский район</a:t>
            </a:r>
            <a:br>
              <a:rPr lang="ru-RU" sz="3600" dirty="0"/>
            </a:br>
            <a:r>
              <a:rPr lang="ru-RU" sz="3600" dirty="0"/>
              <a:t>ГБПОУ КК «Туапсинский гидрометеорологический техникум»</a:t>
            </a:r>
            <a:br>
              <a:rPr lang="ru-RU" sz="3600" dirty="0"/>
            </a:br>
            <a:r>
              <a:rPr lang="ru-RU" sz="3600" dirty="0"/>
              <a:t>преподаватель Брызгало А.В.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EAF1E7-ECA2-4BF2-98CB-BC0218AA4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2800" dirty="0"/>
              <a:t>Инновационные технологии в образовании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46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445BF-DC96-4E1E-8484-F1846990A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Спасибо за просмотр!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1A15E0-7CBF-4890-9138-546FAE799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8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F3425-E5C5-4A17-93EA-02807AA3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Педагогическая инновация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06C561-0DCB-4A41-9621-5C1873C7F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Педагогическая инновация – нововведение в педагогическую деятельность, изменения в содержании и технологии обучения и воспитания, имеющие целью повышение их 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167212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E5FAF-B4E8-474F-A7B0-38C39829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50417"/>
            <a:ext cx="9603275" cy="1303338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Направления реализации инновационных процессов в российских развивающихся образовательных системах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97590-ABA7-4AA8-A959-2C8160F72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нового содержания образования;</a:t>
            </a:r>
          </a:p>
          <a:p>
            <a:r>
              <a:rPr lang="ru-RU" dirty="0"/>
              <a:t>Разработка и внедрение новых педагогических технологий;</a:t>
            </a:r>
          </a:p>
          <a:p>
            <a:r>
              <a:rPr lang="ru-RU" dirty="0"/>
              <a:t>Создание новых видов учебных заведений.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197093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57B93-2539-4503-8B27-714F9FB8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компетенции – новая парадигма результата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42036-3FA3-4344-85D8-77D3608F7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Компетенция — это готовность (способность) ученика использовать усвоенные знания, учебные умения и навыки, а также способы деятельности в жизни для решения практических и теоретических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397694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9F92E-D5A1-4F9C-A0F7-A12E7291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94CDF0-779B-40E2-AB7D-4D2EAE872C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связи с практической ориентированностью современного образования основным результатом деятельности образовательного учреждения должна стать не система знаний, умений и навыков сама по себе, а набор ключевых компетентностей (классификация </a:t>
            </a:r>
            <a:r>
              <a:rPr lang="ru-RU" dirty="0" err="1"/>
              <a:t>А.В.Хуторского</a:t>
            </a:r>
            <a:r>
              <a:rPr lang="ru-RU" dirty="0"/>
              <a:t>):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1D6FC7-34A8-4639-B889-58BD49BD78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ценностно-смысловая;</a:t>
            </a:r>
          </a:p>
          <a:p>
            <a:r>
              <a:rPr lang="ru-RU" dirty="0"/>
              <a:t>общекультурная;</a:t>
            </a:r>
          </a:p>
          <a:p>
            <a:r>
              <a:rPr lang="ru-RU" dirty="0"/>
              <a:t>учебно-познавательная;</a:t>
            </a:r>
          </a:p>
          <a:p>
            <a:r>
              <a:rPr lang="ru-RU" dirty="0"/>
              <a:t>информационная;</a:t>
            </a:r>
          </a:p>
          <a:p>
            <a:r>
              <a:rPr lang="ru-RU" dirty="0"/>
              <a:t>коммуникативная;</a:t>
            </a:r>
          </a:p>
          <a:p>
            <a:r>
              <a:rPr lang="ru-RU" dirty="0"/>
              <a:t>социально-трудовая;</a:t>
            </a:r>
          </a:p>
          <a:p>
            <a:r>
              <a:rPr lang="ru-RU" dirty="0"/>
              <a:t>компетенцию личностного самосовершенствования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0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D82CC-5B08-4FB7-ADCF-9193C199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Инновационная технология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E3CA3-4423-4C32-9191-8468035540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целей» М.В. Кларин</a:t>
            </a:r>
          </a:p>
          <a:p>
            <a:r>
              <a:rPr lang="ru-RU" dirty="0"/>
              <a:t>«Такое построение деятельности педагога, в котором все входящие в него действия представлены в определенной целостности и последовательности, а выполнение предполагает достижение необходимого результата и имеет вероятностный прогнозируемый характер» Г.Ю. </a:t>
            </a:r>
            <a:r>
              <a:rPr lang="ru-RU" dirty="0" err="1"/>
              <a:t>Ксенозова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64F23-16A6-44AD-B9A0-938A6B0583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«Системный метод создания, применения и определения всего процесса преподавания и усвоения, ставящий своей задачей оптимизацию форм образования» Определение ЮНЕСКО</a:t>
            </a:r>
          </a:p>
          <a:p>
            <a:r>
              <a:rPr lang="ru-RU" dirty="0"/>
              <a:t>«Продуманная во всех деталях модель педагогической деятельности, включающей в себя проектирование, организацию и проведение учебного процесса с безусловным обеспечением комфортных условий для учащихся и учителя». В.М. Монахов</a:t>
            </a:r>
          </a:p>
        </p:txBody>
      </p:sp>
    </p:spTree>
    <p:extLst>
      <p:ext uri="{BB962C8B-B14F-4D97-AF65-F5344CB8AC3E}">
        <p14:creationId xmlns:p14="http://schemas.microsoft.com/office/powerpoint/2010/main" val="99737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54EF1D-6D89-4129-8EAE-55D9959E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Инновационные технологии в педагогике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12F459-8A11-46AF-8C64-539D942D0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«Мышление начинается с удивления» (Аристотель. 2500 лет назад)</a:t>
            </a:r>
          </a:p>
          <a:p>
            <a:r>
              <a:rPr lang="ru-RU" dirty="0"/>
              <a:t>К инновационным технологиям обучения относят:</a:t>
            </a:r>
          </a:p>
          <a:p>
            <a:r>
              <a:rPr lang="ru-RU" dirty="0"/>
              <a:t>интерактивные технологии обучения;</a:t>
            </a:r>
          </a:p>
          <a:p>
            <a:r>
              <a:rPr lang="ru-RU" dirty="0"/>
              <a:t>технологию проектного обучения;</a:t>
            </a:r>
          </a:p>
          <a:p>
            <a:r>
              <a:rPr lang="ru-RU" dirty="0"/>
              <a:t>информационно-коммуникационные технологии;</a:t>
            </a:r>
          </a:p>
          <a:p>
            <a:r>
              <a:rPr lang="ru-RU" dirty="0"/>
              <a:t>интерактивные технологии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424636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3086B-782D-4BC1-B6A2-0807BAA6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инноваций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F395D34-D2D8-4BF1-8D27-599C49DE3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4947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55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508E4-4AC2-499D-AD32-D3FAFC6D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Различие инноваций по характеру вносимых изменений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560872-E0ED-4E04-AF0A-C70E45656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72714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33939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</TotalTime>
  <Words>363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Туапсинский район ГБПОУ КК «Туапсинский гидрометеорологический техникум» преподаватель Брызгало А.В.</vt:lpstr>
      <vt:lpstr>Педагогическая инновация</vt:lpstr>
      <vt:lpstr>Направления реализации инновационных процессов в российских развивающихся образовательных системах</vt:lpstr>
      <vt:lpstr>Ключевые компетенции – новая парадигма результата образования</vt:lpstr>
      <vt:lpstr>Презентация PowerPoint</vt:lpstr>
      <vt:lpstr>Инновационная технология</vt:lpstr>
      <vt:lpstr>Инновационные технологии в педагогике</vt:lpstr>
      <vt:lpstr>Виды инноваций</vt:lpstr>
      <vt:lpstr>Различие инноваций по характеру вносимых изменений</vt:lpstr>
      <vt:lpstr>Спасибо за просмотр!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Туапсинский район ГБПОУ КК «Туапсинский гидрометеорологический техникум» преподаватель Брызгало А.В.</dc:title>
  <dc:creator>Александр Брызгало</dc:creator>
  <cp:lastModifiedBy>Александр Брызгало</cp:lastModifiedBy>
  <cp:revision>4</cp:revision>
  <dcterms:created xsi:type="dcterms:W3CDTF">2020-05-25T08:10:36Z</dcterms:created>
  <dcterms:modified xsi:type="dcterms:W3CDTF">2020-05-25T08:42:31Z</dcterms:modified>
</cp:coreProperties>
</file>