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9" r:id="rId4"/>
    <p:sldId id="280" r:id="rId5"/>
    <p:sldId id="282" r:id="rId6"/>
    <p:sldId id="281" r:id="rId7"/>
    <p:sldId id="283" r:id="rId8"/>
    <p:sldId id="285" r:id="rId9"/>
    <p:sldId id="286" r:id="rId10"/>
    <p:sldId id="284" r:id="rId11"/>
    <p:sldId id="287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49E659-2C96-4D70-9F03-326789CAF4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DC10F3-866D-4603-AE5A-88207A8B03E2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Модели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инклюзии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87FBF68-0AC1-4F44-A4FF-D5ED14B6D0D2}" type="parTrans" cxnId="{FB4A6EE6-AC93-4763-B834-741E5CC850A3}">
      <dgm:prSet/>
      <dgm:spPr/>
      <dgm:t>
        <a:bodyPr/>
        <a:lstStyle/>
        <a:p>
          <a:endParaRPr lang="ru-RU"/>
        </a:p>
      </dgm:t>
    </dgm:pt>
    <dgm:pt modelId="{DCF58524-97D1-4660-802E-A13E46E37F4E}" type="sibTrans" cxnId="{FB4A6EE6-AC93-4763-B834-741E5CC850A3}">
      <dgm:prSet/>
      <dgm:spPr/>
      <dgm:t>
        <a:bodyPr/>
        <a:lstStyle/>
        <a:p>
          <a:endParaRPr lang="ru-RU"/>
        </a:p>
      </dgm:t>
    </dgm:pt>
    <dgm:pt modelId="{98DA3A85-9B49-4DDD-AA9E-CA707D62D12A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Модели инклюзии, реализующиеся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как в урочной, так и внеурочной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деятельности</a:t>
          </a:r>
        </a:p>
      </dgm:t>
    </dgm:pt>
    <dgm:pt modelId="{318EFFDB-F475-4FC7-988C-963CD4B10C1A}" type="parTrans" cxnId="{4EE5AB8A-D87F-4432-AB89-849AC8DE17CC}">
      <dgm:prSet/>
      <dgm:spPr/>
      <dgm:t>
        <a:bodyPr/>
        <a:lstStyle/>
        <a:p>
          <a:endParaRPr lang="ru-RU"/>
        </a:p>
      </dgm:t>
    </dgm:pt>
    <dgm:pt modelId="{7F0CCF07-EA58-4737-A94A-97D43AAF0E5F}" type="sibTrans" cxnId="{4EE5AB8A-D87F-4432-AB89-849AC8DE17CC}">
      <dgm:prSet/>
      <dgm:spPr/>
      <dgm:t>
        <a:bodyPr/>
        <a:lstStyle/>
        <a:p>
          <a:endParaRPr lang="ru-RU"/>
        </a:p>
      </dgm:t>
    </dgm:pt>
    <dgm:pt modelId="{9D6AD24C-1642-47D4-A64B-CD072F093F09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Постоянная полная инклюзия</a:t>
          </a:r>
        </a:p>
      </dgm:t>
    </dgm:pt>
    <dgm:pt modelId="{A38AFAD4-914A-4E8A-AFF1-25928E2078E5}" type="parTrans" cxnId="{3C9E492B-36FC-4E22-87D7-31C3D4F15950}">
      <dgm:prSet/>
      <dgm:spPr/>
      <dgm:t>
        <a:bodyPr/>
        <a:lstStyle/>
        <a:p>
          <a:endParaRPr lang="ru-RU"/>
        </a:p>
      </dgm:t>
    </dgm:pt>
    <dgm:pt modelId="{4CB95D2A-FE3A-4549-8E84-12D9D048EBEC}" type="sibTrans" cxnId="{3C9E492B-36FC-4E22-87D7-31C3D4F15950}">
      <dgm:prSet/>
      <dgm:spPr/>
      <dgm:t>
        <a:bodyPr/>
        <a:lstStyle/>
        <a:p>
          <a:endParaRPr lang="ru-RU"/>
        </a:p>
      </dgm:t>
    </dgm:pt>
    <dgm:pt modelId="{C9BABB43-C303-4D09-8F0D-ED57D5153707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Постоянная неполная инклюзия</a:t>
          </a:r>
        </a:p>
      </dgm:t>
    </dgm:pt>
    <dgm:pt modelId="{38E4EFA3-B91F-4028-B2E0-1389A199BBD2}" type="parTrans" cxnId="{F56FE2BD-1E93-41EF-AFD6-B19B922224FD}">
      <dgm:prSet/>
      <dgm:spPr/>
      <dgm:t>
        <a:bodyPr/>
        <a:lstStyle/>
        <a:p>
          <a:endParaRPr lang="ru-RU"/>
        </a:p>
      </dgm:t>
    </dgm:pt>
    <dgm:pt modelId="{DF44B6A6-9F00-4866-B54A-34F54948DA7B}" type="sibTrans" cxnId="{F56FE2BD-1E93-41EF-AFD6-B19B922224FD}">
      <dgm:prSet/>
      <dgm:spPr/>
      <dgm:t>
        <a:bodyPr/>
        <a:lstStyle/>
        <a:p>
          <a:endParaRPr lang="ru-RU"/>
        </a:p>
      </dgm:t>
    </dgm:pt>
    <dgm:pt modelId="{CF0D9C73-EAB8-48AE-A403-4FC7C7B3F68F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Модели инклюзии, реализующиеся 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во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внеурочной деятельности</a:t>
          </a:r>
        </a:p>
      </dgm:t>
    </dgm:pt>
    <dgm:pt modelId="{12ED9016-B2F5-4FC1-B589-1903D9583ADB}" type="parTrans" cxnId="{903634AF-8D38-4B6C-AE23-AABA7A133818}">
      <dgm:prSet/>
      <dgm:spPr/>
      <dgm:t>
        <a:bodyPr/>
        <a:lstStyle/>
        <a:p>
          <a:endParaRPr lang="ru-RU"/>
        </a:p>
      </dgm:t>
    </dgm:pt>
    <dgm:pt modelId="{844B5CB6-BCC9-4C33-8FAE-4329E30DDAE3}" type="sibTrans" cxnId="{903634AF-8D38-4B6C-AE23-AABA7A133818}">
      <dgm:prSet/>
      <dgm:spPr/>
      <dgm:t>
        <a:bodyPr/>
        <a:lstStyle/>
        <a:p>
          <a:endParaRPr lang="ru-RU"/>
        </a:p>
      </dgm:t>
    </dgm:pt>
    <dgm:pt modelId="{8F8ED3A4-EE92-44B0-8130-3C523101BFD2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Временная инклюзия</a:t>
          </a:r>
        </a:p>
      </dgm:t>
    </dgm:pt>
    <dgm:pt modelId="{94E735FF-7613-4AEB-BF5A-4D3D23EB3439}" type="parTrans" cxnId="{D546FBB0-B71B-4FFC-90C0-DA42099ECE5E}">
      <dgm:prSet/>
      <dgm:spPr/>
      <dgm:t>
        <a:bodyPr/>
        <a:lstStyle/>
        <a:p>
          <a:endParaRPr lang="ru-RU"/>
        </a:p>
      </dgm:t>
    </dgm:pt>
    <dgm:pt modelId="{A72DF0EA-5685-423F-8A21-D18EF3FD2098}" type="sibTrans" cxnId="{D546FBB0-B71B-4FFC-90C0-DA42099ECE5E}">
      <dgm:prSet/>
      <dgm:spPr/>
      <dgm:t>
        <a:bodyPr/>
        <a:lstStyle/>
        <a:p>
          <a:endParaRPr lang="ru-RU"/>
        </a:p>
      </dgm:t>
    </dgm:pt>
    <dgm:pt modelId="{39373372-076F-454D-9D24-A7E1DB17C421}">
      <dgm:prSet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Частичная инклюзия</a:t>
          </a:r>
        </a:p>
      </dgm:t>
    </dgm:pt>
    <dgm:pt modelId="{8F6A6FFE-5C68-4D03-A5D8-156E28625E2B}" type="parTrans" cxnId="{F01D56DF-36F1-4BB4-A83C-27D611EDF9B5}">
      <dgm:prSet/>
      <dgm:spPr/>
      <dgm:t>
        <a:bodyPr/>
        <a:lstStyle/>
        <a:p>
          <a:endParaRPr lang="ru-RU"/>
        </a:p>
      </dgm:t>
    </dgm:pt>
    <dgm:pt modelId="{FB6F94D6-F235-4955-9C15-6408671D73EF}" type="sibTrans" cxnId="{F01D56DF-36F1-4BB4-A83C-27D611EDF9B5}">
      <dgm:prSet/>
      <dgm:spPr/>
      <dgm:t>
        <a:bodyPr/>
        <a:lstStyle/>
        <a:p>
          <a:endParaRPr lang="ru-RU"/>
        </a:p>
      </dgm:t>
    </dgm:pt>
    <dgm:pt modelId="{62003A12-D2B0-472B-ACF9-8BB04256A02C}">
      <dgm:prSet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Эпизодическая инклюзия</a:t>
          </a:r>
        </a:p>
      </dgm:t>
    </dgm:pt>
    <dgm:pt modelId="{17F83C28-ACC4-4174-B702-C98412CF01D2}" type="parTrans" cxnId="{8505E480-4B56-48C4-A324-8A978767072B}">
      <dgm:prSet/>
      <dgm:spPr/>
      <dgm:t>
        <a:bodyPr/>
        <a:lstStyle/>
        <a:p>
          <a:endParaRPr lang="ru-RU"/>
        </a:p>
      </dgm:t>
    </dgm:pt>
    <dgm:pt modelId="{A7039254-78D9-47D3-B4F6-C10B8CB83DB9}" type="sibTrans" cxnId="{8505E480-4B56-48C4-A324-8A978767072B}">
      <dgm:prSet/>
      <dgm:spPr/>
      <dgm:t>
        <a:bodyPr/>
        <a:lstStyle/>
        <a:p>
          <a:endParaRPr lang="ru-RU"/>
        </a:p>
      </dgm:t>
    </dgm:pt>
    <dgm:pt modelId="{D6B1F237-932A-4672-AEDF-F3B279B51F52}" type="pres">
      <dgm:prSet presAssocID="{6B49E659-2C96-4D70-9F03-326789CAF4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BB71D27-5261-4937-87E6-644263519B6A}" type="pres">
      <dgm:prSet presAssocID="{E6DC10F3-866D-4603-AE5A-88207A8B03E2}" presName="hierRoot1" presStyleCnt="0"/>
      <dgm:spPr/>
    </dgm:pt>
    <dgm:pt modelId="{8ED490EA-8DCC-4D2D-9F40-6FE229033197}" type="pres">
      <dgm:prSet presAssocID="{E6DC10F3-866D-4603-AE5A-88207A8B03E2}" presName="composite" presStyleCnt="0"/>
      <dgm:spPr/>
    </dgm:pt>
    <dgm:pt modelId="{99290062-C6D4-4586-9955-9938E74467AE}" type="pres">
      <dgm:prSet presAssocID="{E6DC10F3-866D-4603-AE5A-88207A8B03E2}" presName="background" presStyleLbl="node0" presStyleIdx="0" presStyleCnt="1"/>
      <dgm:spPr/>
    </dgm:pt>
    <dgm:pt modelId="{C567202F-86D0-40D5-8B15-E55B13714584}" type="pres">
      <dgm:prSet presAssocID="{E6DC10F3-866D-4603-AE5A-88207A8B03E2}" presName="text" presStyleLbl="fgAcc0" presStyleIdx="0" presStyleCnt="1" custScaleX="230268" custLinFactNeighborX="1164" custLinFactNeighborY="-751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F4EF0E-F92B-4516-BD88-1C40D0B090D0}" type="pres">
      <dgm:prSet presAssocID="{E6DC10F3-866D-4603-AE5A-88207A8B03E2}" presName="hierChild2" presStyleCnt="0"/>
      <dgm:spPr/>
    </dgm:pt>
    <dgm:pt modelId="{F3D67A3C-8E9B-4DC4-A88A-297B4A7FD351}" type="pres">
      <dgm:prSet presAssocID="{318EFFDB-F475-4FC7-988C-963CD4B10C1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A47C200-B464-47E7-83E1-678A2CA8BB39}" type="pres">
      <dgm:prSet presAssocID="{98DA3A85-9B49-4DDD-AA9E-CA707D62D12A}" presName="hierRoot2" presStyleCnt="0"/>
      <dgm:spPr/>
    </dgm:pt>
    <dgm:pt modelId="{9A6D78E9-E9C2-4442-855E-6C63FC4FF219}" type="pres">
      <dgm:prSet presAssocID="{98DA3A85-9B49-4DDD-AA9E-CA707D62D12A}" presName="composite2" presStyleCnt="0"/>
      <dgm:spPr/>
    </dgm:pt>
    <dgm:pt modelId="{C1FFA60A-A0BB-4E32-85E8-7F16A385EA54}" type="pres">
      <dgm:prSet presAssocID="{98DA3A85-9B49-4DDD-AA9E-CA707D62D12A}" presName="background2" presStyleLbl="node2" presStyleIdx="0" presStyleCnt="2"/>
      <dgm:spPr/>
    </dgm:pt>
    <dgm:pt modelId="{466338FC-2AA8-47A7-ABF6-C7B1B9E45D0B}" type="pres">
      <dgm:prSet presAssocID="{98DA3A85-9B49-4DDD-AA9E-CA707D62D12A}" presName="text2" presStyleLbl="fgAcc2" presStyleIdx="0" presStyleCnt="2" custScaleX="271053" custScaleY="202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B6B546-131C-4EF8-BE1D-6D652635C949}" type="pres">
      <dgm:prSet presAssocID="{98DA3A85-9B49-4DDD-AA9E-CA707D62D12A}" presName="hierChild3" presStyleCnt="0"/>
      <dgm:spPr/>
    </dgm:pt>
    <dgm:pt modelId="{D1D3BB70-199A-4B90-BE10-67D5B67C8452}" type="pres">
      <dgm:prSet presAssocID="{A38AFAD4-914A-4E8A-AFF1-25928E2078E5}" presName="Name17" presStyleLbl="parChTrans1D3" presStyleIdx="0" presStyleCnt="5"/>
      <dgm:spPr/>
      <dgm:t>
        <a:bodyPr/>
        <a:lstStyle/>
        <a:p>
          <a:endParaRPr lang="ru-RU"/>
        </a:p>
      </dgm:t>
    </dgm:pt>
    <dgm:pt modelId="{652F75D0-42C5-4302-B3AA-BCC70A175E55}" type="pres">
      <dgm:prSet presAssocID="{9D6AD24C-1642-47D4-A64B-CD072F093F09}" presName="hierRoot3" presStyleCnt="0"/>
      <dgm:spPr/>
    </dgm:pt>
    <dgm:pt modelId="{164B6C35-AE0C-4831-B846-7647975C65EE}" type="pres">
      <dgm:prSet presAssocID="{9D6AD24C-1642-47D4-A64B-CD072F093F09}" presName="composite3" presStyleCnt="0"/>
      <dgm:spPr/>
    </dgm:pt>
    <dgm:pt modelId="{297BF18E-92BE-4C0D-92AD-0B2D75614A76}" type="pres">
      <dgm:prSet presAssocID="{9D6AD24C-1642-47D4-A64B-CD072F093F09}" presName="background3" presStyleLbl="node3" presStyleIdx="0" presStyleCnt="5"/>
      <dgm:spPr/>
    </dgm:pt>
    <dgm:pt modelId="{2975D9B7-3842-4605-8EA2-648EE951E018}" type="pres">
      <dgm:prSet presAssocID="{9D6AD24C-1642-47D4-A64B-CD072F093F09}" presName="text3" presStyleLbl="fgAcc3" presStyleIdx="0" presStyleCnt="5" custScaleX="150819" custScaleY="129338" custLinFactNeighborX="-2329" custLinFactNeighborY="22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9F2911-0B60-4EAD-8854-C9EFC3D4229C}" type="pres">
      <dgm:prSet presAssocID="{9D6AD24C-1642-47D4-A64B-CD072F093F09}" presName="hierChild4" presStyleCnt="0"/>
      <dgm:spPr/>
    </dgm:pt>
    <dgm:pt modelId="{06B4C1CA-0E3A-426E-A431-8C6118A95B53}" type="pres">
      <dgm:prSet presAssocID="{38E4EFA3-B91F-4028-B2E0-1389A199BBD2}" presName="Name17" presStyleLbl="parChTrans1D3" presStyleIdx="1" presStyleCnt="5"/>
      <dgm:spPr/>
      <dgm:t>
        <a:bodyPr/>
        <a:lstStyle/>
        <a:p>
          <a:endParaRPr lang="ru-RU"/>
        </a:p>
      </dgm:t>
    </dgm:pt>
    <dgm:pt modelId="{8AB07EFE-E0E4-4C58-8099-B6F947DD2313}" type="pres">
      <dgm:prSet presAssocID="{C9BABB43-C303-4D09-8F0D-ED57D5153707}" presName="hierRoot3" presStyleCnt="0"/>
      <dgm:spPr/>
    </dgm:pt>
    <dgm:pt modelId="{790A1720-23CA-4A81-B175-9F9CD5D72339}" type="pres">
      <dgm:prSet presAssocID="{C9BABB43-C303-4D09-8F0D-ED57D5153707}" presName="composite3" presStyleCnt="0"/>
      <dgm:spPr/>
    </dgm:pt>
    <dgm:pt modelId="{38E290DF-A057-4AEB-8037-475C9FB532A7}" type="pres">
      <dgm:prSet presAssocID="{C9BABB43-C303-4D09-8F0D-ED57D5153707}" presName="background3" presStyleLbl="node3" presStyleIdx="1" presStyleCnt="5"/>
      <dgm:spPr/>
    </dgm:pt>
    <dgm:pt modelId="{A084A613-E3B2-45CC-816F-BE84BFEAC717}" type="pres">
      <dgm:prSet presAssocID="{C9BABB43-C303-4D09-8F0D-ED57D5153707}" presName="text3" presStyleLbl="fgAcc3" presStyleIdx="1" presStyleCnt="5" custScaleX="148034" custScaleY="133270" custLinFactNeighborX="-1164" custLinFactNeighborY="22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0A4A40-3A1A-4D92-A919-8DB09E585241}" type="pres">
      <dgm:prSet presAssocID="{C9BABB43-C303-4D09-8F0D-ED57D5153707}" presName="hierChild4" presStyleCnt="0"/>
      <dgm:spPr/>
    </dgm:pt>
    <dgm:pt modelId="{02C825A1-693E-400C-BE15-8EEDA8F5F8B5}" type="pres">
      <dgm:prSet presAssocID="{12ED9016-B2F5-4FC1-B589-1903D9583AD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A69ECB8-E274-48F0-9379-40F2C5798492}" type="pres">
      <dgm:prSet presAssocID="{CF0D9C73-EAB8-48AE-A403-4FC7C7B3F68F}" presName="hierRoot2" presStyleCnt="0"/>
      <dgm:spPr/>
    </dgm:pt>
    <dgm:pt modelId="{1C4D77E8-B0AC-46C1-821E-082236E58790}" type="pres">
      <dgm:prSet presAssocID="{CF0D9C73-EAB8-48AE-A403-4FC7C7B3F68F}" presName="composite2" presStyleCnt="0"/>
      <dgm:spPr/>
    </dgm:pt>
    <dgm:pt modelId="{B2C57A3C-97CB-4193-B02E-0527F0D6F96C}" type="pres">
      <dgm:prSet presAssocID="{CF0D9C73-EAB8-48AE-A403-4FC7C7B3F68F}" presName="background2" presStyleLbl="node2" presStyleIdx="1" presStyleCnt="2"/>
      <dgm:spPr/>
    </dgm:pt>
    <dgm:pt modelId="{1992E86B-5EB0-4C9E-A0FE-B601C91257BB}" type="pres">
      <dgm:prSet presAssocID="{CF0D9C73-EAB8-48AE-A403-4FC7C7B3F68F}" presName="text2" presStyleLbl="fgAcc2" presStyleIdx="1" presStyleCnt="2" custScaleX="356554" custScaleY="184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BBFCE8-2EAF-473C-B4A7-8EA7EC19330A}" type="pres">
      <dgm:prSet presAssocID="{CF0D9C73-EAB8-48AE-A403-4FC7C7B3F68F}" presName="hierChild3" presStyleCnt="0"/>
      <dgm:spPr/>
    </dgm:pt>
    <dgm:pt modelId="{E68BABF4-B3A8-4201-ADD4-44A04B7C6D32}" type="pres">
      <dgm:prSet presAssocID="{8F6A6FFE-5C68-4D03-A5D8-156E28625E2B}" presName="Name17" presStyleLbl="parChTrans1D3" presStyleIdx="2" presStyleCnt="5"/>
      <dgm:spPr/>
      <dgm:t>
        <a:bodyPr/>
        <a:lstStyle/>
        <a:p>
          <a:endParaRPr lang="ru-RU"/>
        </a:p>
      </dgm:t>
    </dgm:pt>
    <dgm:pt modelId="{26435D1C-90D3-467F-A547-9F65146D9C03}" type="pres">
      <dgm:prSet presAssocID="{39373372-076F-454D-9D24-A7E1DB17C421}" presName="hierRoot3" presStyleCnt="0"/>
      <dgm:spPr/>
    </dgm:pt>
    <dgm:pt modelId="{999E0E7D-2D42-459D-ADF3-1525BB98BE61}" type="pres">
      <dgm:prSet presAssocID="{39373372-076F-454D-9D24-A7E1DB17C421}" presName="composite3" presStyleCnt="0"/>
      <dgm:spPr/>
    </dgm:pt>
    <dgm:pt modelId="{0E81F1F9-8198-4659-BC04-5C0F56628463}" type="pres">
      <dgm:prSet presAssocID="{39373372-076F-454D-9D24-A7E1DB17C421}" presName="background3" presStyleLbl="node3" presStyleIdx="2" presStyleCnt="5"/>
      <dgm:spPr/>
    </dgm:pt>
    <dgm:pt modelId="{84838E8C-CC59-4051-92E9-3D3EE5FC04B6}" type="pres">
      <dgm:prSet presAssocID="{39373372-076F-454D-9D24-A7E1DB17C421}" presName="text3" presStyleLbl="fgAcc3" presStyleIdx="2" presStyleCnt="5" custScaleX="140394" custLinFactNeighborY="20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E00EA7-1661-4C2C-B15F-516B25D16458}" type="pres">
      <dgm:prSet presAssocID="{39373372-076F-454D-9D24-A7E1DB17C421}" presName="hierChild4" presStyleCnt="0"/>
      <dgm:spPr/>
    </dgm:pt>
    <dgm:pt modelId="{5A8FC3CC-7899-4AA2-9AC0-8FEEACE490DC}" type="pres">
      <dgm:prSet presAssocID="{94E735FF-7613-4AEB-BF5A-4D3D23EB3439}" presName="Name17" presStyleLbl="parChTrans1D3" presStyleIdx="3" presStyleCnt="5"/>
      <dgm:spPr/>
      <dgm:t>
        <a:bodyPr/>
        <a:lstStyle/>
        <a:p>
          <a:endParaRPr lang="ru-RU"/>
        </a:p>
      </dgm:t>
    </dgm:pt>
    <dgm:pt modelId="{472540C9-BFA1-4938-B9CA-3B2BE56D9B84}" type="pres">
      <dgm:prSet presAssocID="{8F8ED3A4-EE92-44B0-8130-3C523101BFD2}" presName="hierRoot3" presStyleCnt="0"/>
      <dgm:spPr/>
    </dgm:pt>
    <dgm:pt modelId="{DF188B85-EDE5-4094-9CDB-F19211752A44}" type="pres">
      <dgm:prSet presAssocID="{8F8ED3A4-EE92-44B0-8130-3C523101BFD2}" presName="composite3" presStyleCnt="0"/>
      <dgm:spPr/>
    </dgm:pt>
    <dgm:pt modelId="{DAB0BE03-8D0D-4D03-8B5A-55BA1599E6AD}" type="pres">
      <dgm:prSet presAssocID="{8F8ED3A4-EE92-44B0-8130-3C523101BFD2}" presName="background3" presStyleLbl="node3" presStyleIdx="3" presStyleCnt="5"/>
      <dgm:spPr/>
    </dgm:pt>
    <dgm:pt modelId="{A375B0EC-AACA-42B9-BBF6-E6BD31E9C076}" type="pres">
      <dgm:prSet presAssocID="{8F8ED3A4-EE92-44B0-8130-3C523101BFD2}" presName="text3" presStyleLbl="fgAcc3" presStyleIdx="3" presStyleCnt="5" custScaleX="142398" custLinFactNeighborX="-2329" custLinFactNeighborY="25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FE89FC-09C3-49BA-B72E-09C9EE963EDA}" type="pres">
      <dgm:prSet presAssocID="{8F8ED3A4-EE92-44B0-8130-3C523101BFD2}" presName="hierChild4" presStyleCnt="0"/>
      <dgm:spPr/>
    </dgm:pt>
    <dgm:pt modelId="{2108F275-F2B2-4BAD-8E3D-D3328ACDBA1A}" type="pres">
      <dgm:prSet presAssocID="{17F83C28-ACC4-4174-B702-C98412CF01D2}" presName="Name17" presStyleLbl="parChTrans1D3" presStyleIdx="4" presStyleCnt="5"/>
      <dgm:spPr/>
      <dgm:t>
        <a:bodyPr/>
        <a:lstStyle/>
        <a:p>
          <a:endParaRPr lang="ru-RU"/>
        </a:p>
      </dgm:t>
    </dgm:pt>
    <dgm:pt modelId="{076FE471-D747-4E8C-B6E4-4F5B856A5E0B}" type="pres">
      <dgm:prSet presAssocID="{62003A12-D2B0-472B-ACF9-8BB04256A02C}" presName="hierRoot3" presStyleCnt="0"/>
      <dgm:spPr/>
    </dgm:pt>
    <dgm:pt modelId="{9D6451B6-C7DF-4D68-B267-5CDE99B2F259}" type="pres">
      <dgm:prSet presAssocID="{62003A12-D2B0-472B-ACF9-8BB04256A02C}" presName="composite3" presStyleCnt="0"/>
      <dgm:spPr/>
    </dgm:pt>
    <dgm:pt modelId="{8BFBD5EE-1D0F-4B55-83C9-C7FB53279151}" type="pres">
      <dgm:prSet presAssocID="{62003A12-D2B0-472B-ACF9-8BB04256A02C}" presName="background3" presStyleLbl="node3" presStyleIdx="4" presStyleCnt="5"/>
      <dgm:spPr/>
    </dgm:pt>
    <dgm:pt modelId="{C1199C52-BFA6-4C88-859E-7B7D1570B0A1}" type="pres">
      <dgm:prSet presAssocID="{62003A12-D2B0-472B-ACF9-8BB04256A02C}" presName="text3" presStyleLbl="fgAcc3" presStyleIdx="4" presStyleCnt="5" custScaleX="190338" custLinFactNeighborX="775" custLinFactNeighborY="311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41A9F6-D105-4999-B7BA-B7190EA96194}" type="pres">
      <dgm:prSet presAssocID="{62003A12-D2B0-472B-ACF9-8BB04256A02C}" presName="hierChild4" presStyleCnt="0"/>
      <dgm:spPr/>
    </dgm:pt>
  </dgm:ptLst>
  <dgm:cxnLst>
    <dgm:cxn modelId="{6C6FDD62-4F4D-47EE-9613-971978D970BF}" type="presOf" srcId="{318EFFDB-F475-4FC7-988C-963CD4B10C1A}" destId="{F3D67A3C-8E9B-4DC4-A88A-297B4A7FD351}" srcOrd="0" destOrd="0" presId="urn:microsoft.com/office/officeart/2005/8/layout/hierarchy1"/>
    <dgm:cxn modelId="{CEDFDC41-1B6E-4C32-A247-CBAF882B4559}" type="presOf" srcId="{94E735FF-7613-4AEB-BF5A-4D3D23EB3439}" destId="{5A8FC3CC-7899-4AA2-9AC0-8FEEACE490DC}" srcOrd="0" destOrd="0" presId="urn:microsoft.com/office/officeart/2005/8/layout/hierarchy1"/>
    <dgm:cxn modelId="{9133F829-C2C3-4108-A3E9-89AD1E3081B0}" type="presOf" srcId="{17F83C28-ACC4-4174-B702-C98412CF01D2}" destId="{2108F275-F2B2-4BAD-8E3D-D3328ACDBA1A}" srcOrd="0" destOrd="0" presId="urn:microsoft.com/office/officeart/2005/8/layout/hierarchy1"/>
    <dgm:cxn modelId="{F56FE2BD-1E93-41EF-AFD6-B19B922224FD}" srcId="{98DA3A85-9B49-4DDD-AA9E-CA707D62D12A}" destId="{C9BABB43-C303-4D09-8F0D-ED57D5153707}" srcOrd="1" destOrd="0" parTransId="{38E4EFA3-B91F-4028-B2E0-1389A199BBD2}" sibTransId="{DF44B6A6-9F00-4866-B54A-34F54948DA7B}"/>
    <dgm:cxn modelId="{5E3A1006-B048-441B-8E69-E4DDE24189E8}" type="presOf" srcId="{62003A12-D2B0-472B-ACF9-8BB04256A02C}" destId="{C1199C52-BFA6-4C88-859E-7B7D1570B0A1}" srcOrd="0" destOrd="0" presId="urn:microsoft.com/office/officeart/2005/8/layout/hierarchy1"/>
    <dgm:cxn modelId="{B3C8B44E-E454-456B-A2FC-5B92142E2099}" type="presOf" srcId="{8F6A6FFE-5C68-4D03-A5D8-156E28625E2B}" destId="{E68BABF4-B3A8-4201-ADD4-44A04B7C6D32}" srcOrd="0" destOrd="0" presId="urn:microsoft.com/office/officeart/2005/8/layout/hierarchy1"/>
    <dgm:cxn modelId="{79698014-5BE6-46FB-BF94-A77D521B7AD5}" type="presOf" srcId="{A38AFAD4-914A-4E8A-AFF1-25928E2078E5}" destId="{D1D3BB70-199A-4B90-BE10-67D5B67C8452}" srcOrd="0" destOrd="0" presId="urn:microsoft.com/office/officeart/2005/8/layout/hierarchy1"/>
    <dgm:cxn modelId="{932D1E7E-2FA7-4507-B8BA-FD646471D84A}" type="presOf" srcId="{CF0D9C73-EAB8-48AE-A403-4FC7C7B3F68F}" destId="{1992E86B-5EB0-4C9E-A0FE-B601C91257BB}" srcOrd="0" destOrd="0" presId="urn:microsoft.com/office/officeart/2005/8/layout/hierarchy1"/>
    <dgm:cxn modelId="{21699A1D-1C45-436D-96CC-0D308E3FA965}" type="presOf" srcId="{6B49E659-2C96-4D70-9F03-326789CAF426}" destId="{D6B1F237-932A-4672-AEDF-F3B279B51F52}" srcOrd="0" destOrd="0" presId="urn:microsoft.com/office/officeart/2005/8/layout/hierarchy1"/>
    <dgm:cxn modelId="{E1FA8C2E-EA5D-4B24-AD9F-9841B318C8DE}" type="presOf" srcId="{9D6AD24C-1642-47D4-A64B-CD072F093F09}" destId="{2975D9B7-3842-4605-8EA2-648EE951E018}" srcOrd="0" destOrd="0" presId="urn:microsoft.com/office/officeart/2005/8/layout/hierarchy1"/>
    <dgm:cxn modelId="{FB4A6EE6-AC93-4763-B834-741E5CC850A3}" srcId="{6B49E659-2C96-4D70-9F03-326789CAF426}" destId="{E6DC10F3-866D-4603-AE5A-88207A8B03E2}" srcOrd="0" destOrd="0" parTransId="{187FBF68-0AC1-4F44-A4FF-D5ED14B6D0D2}" sibTransId="{DCF58524-97D1-4660-802E-A13E46E37F4E}"/>
    <dgm:cxn modelId="{903634AF-8D38-4B6C-AE23-AABA7A133818}" srcId="{E6DC10F3-866D-4603-AE5A-88207A8B03E2}" destId="{CF0D9C73-EAB8-48AE-A403-4FC7C7B3F68F}" srcOrd="1" destOrd="0" parTransId="{12ED9016-B2F5-4FC1-B589-1903D9583ADB}" sibTransId="{844B5CB6-BCC9-4C33-8FAE-4329E30DDAE3}"/>
    <dgm:cxn modelId="{3C9E492B-36FC-4E22-87D7-31C3D4F15950}" srcId="{98DA3A85-9B49-4DDD-AA9E-CA707D62D12A}" destId="{9D6AD24C-1642-47D4-A64B-CD072F093F09}" srcOrd="0" destOrd="0" parTransId="{A38AFAD4-914A-4E8A-AFF1-25928E2078E5}" sibTransId="{4CB95D2A-FE3A-4549-8E84-12D9D048EBEC}"/>
    <dgm:cxn modelId="{F01D56DF-36F1-4BB4-A83C-27D611EDF9B5}" srcId="{CF0D9C73-EAB8-48AE-A403-4FC7C7B3F68F}" destId="{39373372-076F-454D-9D24-A7E1DB17C421}" srcOrd="0" destOrd="0" parTransId="{8F6A6FFE-5C68-4D03-A5D8-156E28625E2B}" sibTransId="{FB6F94D6-F235-4955-9C15-6408671D73EF}"/>
    <dgm:cxn modelId="{215D1971-108B-4DB9-BEB9-F30206B6A97A}" type="presOf" srcId="{E6DC10F3-866D-4603-AE5A-88207A8B03E2}" destId="{C567202F-86D0-40D5-8B15-E55B13714584}" srcOrd="0" destOrd="0" presId="urn:microsoft.com/office/officeart/2005/8/layout/hierarchy1"/>
    <dgm:cxn modelId="{7E7D1989-15BA-4E55-8489-A6E432A1F277}" type="presOf" srcId="{12ED9016-B2F5-4FC1-B589-1903D9583ADB}" destId="{02C825A1-693E-400C-BE15-8EEDA8F5F8B5}" srcOrd="0" destOrd="0" presId="urn:microsoft.com/office/officeart/2005/8/layout/hierarchy1"/>
    <dgm:cxn modelId="{83FA9C7C-D847-4594-9D61-ECC64FD09010}" type="presOf" srcId="{8F8ED3A4-EE92-44B0-8130-3C523101BFD2}" destId="{A375B0EC-AACA-42B9-BBF6-E6BD31E9C076}" srcOrd="0" destOrd="0" presId="urn:microsoft.com/office/officeart/2005/8/layout/hierarchy1"/>
    <dgm:cxn modelId="{D546FBB0-B71B-4FFC-90C0-DA42099ECE5E}" srcId="{CF0D9C73-EAB8-48AE-A403-4FC7C7B3F68F}" destId="{8F8ED3A4-EE92-44B0-8130-3C523101BFD2}" srcOrd="1" destOrd="0" parTransId="{94E735FF-7613-4AEB-BF5A-4D3D23EB3439}" sibTransId="{A72DF0EA-5685-423F-8A21-D18EF3FD2098}"/>
    <dgm:cxn modelId="{4EE5AB8A-D87F-4432-AB89-849AC8DE17CC}" srcId="{E6DC10F3-866D-4603-AE5A-88207A8B03E2}" destId="{98DA3A85-9B49-4DDD-AA9E-CA707D62D12A}" srcOrd="0" destOrd="0" parTransId="{318EFFDB-F475-4FC7-988C-963CD4B10C1A}" sibTransId="{7F0CCF07-EA58-4737-A94A-97D43AAF0E5F}"/>
    <dgm:cxn modelId="{BA723EA6-7359-460E-B01F-3806E604A305}" type="presOf" srcId="{C9BABB43-C303-4D09-8F0D-ED57D5153707}" destId="{A084A613-E3B2-45CC-816F-BE84BFEAC717}" srcOrd="0" destOrd="0" presId="urn:microsoft.com/office/officeart/2005/8/layout/hierarchy1"/>
    <dgm:cxn modelId="{8505E480-4B56-48C4-A324-8A978767072B}" srcId="{CF0D9C73-EAB8-48AE-A403-4FC7C7B3F68F}" destId="{62003A12-D2B0-472B-ACF9-8BB04256A02C}" srcOrd="2" destOrd="0" parTransId="{17F83C28-ACC4-4174-B702-C98412CF01D2}" sibTransId="{A7039254-78D9-47D3-B4F6-C10B8CB83DB9}"/>
    <dgm:cxn modelId="{A1BB809F-EC05-424F-BBA2-E9BD540483D0}" type="presOf" srcId="{38E4EFA3-B91F-4028-B2E0-1389A199BBD2}" destId="{06B4C1CA-0E3A-426E-A431-8C6118A95B53}" srcOrd="0" destOrd="0" presId="urn:microsoft.com/office/officeart/2005/8/layout/hierarchy1"/>
    <dgm:cxn modelId="{CAEEE8E1-1228-4367-BEE4-1F5B1855446D}" type="presOf" srcId="{39373372-076F-454D-9D24-A7E1DB17C421}" destId="{84838E8C-CC59-4051-92E9-3D3EE5FC04B6}" srcOrd="0" destOrd="0" presId="urn:microsoft.com/office/officeart/2005/8/layout/hierarchy1"/>
    <dgm:cxn modelId="{3A8C0C95-10E3-49F6-A77F-FDD81C0579CE}" type="presOf" srcId="{98DA3A85-9B49-4DDD-AA9E-CA707D62D12A}" destId="{466338FC-2AA8-47A7-ABF6-C7B1B9E45D0B}" srcOrd="0" destOrd="0" presId="urn:microsoft.com/office/officeart/2005/8/layout/hierarchy1"/>
    <dgm:cxn modelId="{0F3C14F2-26DA-41A3-A853-28C26C6C6F94}" type="presParOf" srcId="{D6B1F237-932A-4672-AEDF-F3B279B51F52}" destId="{9BB71D27-5261-4937-87E6-644263519B6A}" srcOrd="0" destOrd="0" presId="urn:microsoft.com/office/officeart/2005/8/layout/hierarchy1"/>
    <dgm:cxn modelId="{937A61FF-E499-4DA9-B242-FAE914AF201C}" type="presParOf" srcId="{9BB71D27-5261-4937-87E6-644263519B6A}" destId="{8ED490EA-8DCC-4D2D-9F40-6FE229033197}" srcOrd="0" destOrd="0" presId="urn:microsoft.com/office/officeart/2005/8/layout/hierarchy1"/>
    <dgm:cxn modelId="{D59C1022-1EFB-4FE4-A44A-028A2E621E0A}" type="presParOf" srcId="{8ED490EA-8DCC-4D2D-9F40-6FE229033197}" destId="{99290062-C6D4-4586-9955-9938E74467AE}" srcOrd="0" destOrd="0" presId="urn:microsoft.com/office/officeart/2005/8/layout/hierarchy1"/>
    <dgm:cxn modelId="{ECD70AB0-97B5-481E-841F-3D7097D4B4E7}" type="presParOf" srcId="{8ED490EA-8DCC-4D2D-9F40-6FE229033197}" destId="{C567202F-86D0-40D5-8B15-E55B13714584}" srcOrd="1" destOrd="0" presId="urn:microsoft.com/office/officeart/2005/8/layout/hierarchy1"/>
    <dgm:cxn modelId="{26D7809E-3A60-49F9-BE75-428F398C370B}" type="presParOf" srcId="{9BB71D27-5261-4937-87E6-644263519B6A}" destId="{A1F4EF0E-F92B-4516-BD88-1C40D0B090D0}" srcOrd="1" destOrd="0" presId="urn:microsoft.com/office/officeart/2005/8/layout/hierarchy1"/>
    <dgm:cxn modelId="{3FC110E5-6A32-4778-913A-24C98D63C601}" type="presParOf" srcId="{A1F4EF0E-F92B-4516-BD88-1C40D0B090D0}" destId="{F3D67A3C-8E9B-4DC4-A88A-297B4A7FD351}" srcOrd="0" destOrd="0" presId="urn:microsoft.com/office/officeart/2005/8/layout/hierarchy1"/>
    <dgm:cxn modelId="{EA89E9D7-9BC3-40F8-8A33-446239196631}" type="presParOf" srcId="{A1F4EF0E-F92B-4516-BD88-1C40D0B090D0}" destId="{BA47C200-B464-47E7-83E1-678A2CA8BB39}" srcOrd="1" destOrd="0" presId="urn:microsoft.com/office/officeart/2005/8/layout/hierarchy1"/>
    <dgm:cxn modelId="{93082762-3411-4247-8C4C-A08CDD22999D}" type="presParOf" srcId="{BA47C200-B464-47E7-83E1-678A2CA8BB39}" destId="{9A6D78E9-E9C2-4442-855E-6C63FC4FF219}" srcOrd="0" destOrd="0" presId="urn:microsoft.com/office/officeart/2005/8/layout/hierarchy1"/>
    <dgm:cxn modelId="{FEF9BCFA-8740-4BD9-8F6B-76117220DFAB}" type="presParOf" srcId="{9A6D78E9-E9C2-4442-855E-6C63FC4FF219}" destId="{C1FFA60A-A0BB-4E32-85E8-7F16A385EA54}" srcOrd="0" destOrd="0" presId="urn:microsoft.com/office/officeart/2005/8/layout/hierarchy1"/>
    <dgm:cxn modelId="{04CE9994-9C0D-4ED2-8F7C-42FF811FCDE2}" type="presParOf" srcId="{9A6D78E9-E9C2-4442-855E-6C63FC4FF219}" destId="{466338FC-2AA8-47A7-ABF6-C7B1B9E45D0B}" srcOrd="1" destOrd="0" presId="urn:microsoft.com/office/officeart/2005/8/layout/hierarchy1"/>
    <dgm:cxn modelId="{6C0419EC-F678-49D6-B3CC-2C911F4E3025}" type="presParOf" srcId="{BA47C200-B464-47E7-83E1-678A2CA8BB39}" destId="{C3B6B546-131C-4EF8-BE1D-6D652635C949}" srcOrd="1" destOrd="0" presId="urn:microsoft.com/office/officeart/2005/8/layout/hierarchy1"/>
    <dgm:cxn modelId="{5D708572-F445-40D8-A529-54565E15731B}" type="presParOf" srcId="{C3B6B546-131C-4EF8-BE1D-6D652635C949}" destId="{D1D3BB70-199A-4B90-BE10-67D5B67C8452}" srcOrd="0" destOrd="0" presId="urn:microsoft.com/office/officeart/2005/8/layout/hierarchy1"/>
    <dgm:cxn modelId="{7F4CFD61-0BCE-4324-8402-981886AC3605}" type="presParOf" srcId="{C3B6B546-131C-4EF8-BE1D-6D652635C949}" destId="{652F75D0-42C5-4302-B3AA-BCC70A175E55}" srcOrd="1" destOrd="0" presId="urn:microsoft.com/office/officeart/2005/8/layout/hierarchy1"/>
    <dgm:cxn modelId="{87B9B552-EACE-4694-B70E-D466D9FEC475}" type="presParOf" srcId="{652F75D0-42C5-4302-B3AA-BCC70A175E55}" destId="{164B6C35-AE0C-4831-B846-7647975C65EE}" srcOrd="0" destOrd="0" presId="urn:microsoft.com/office/officeart/2005/8/layout/hierarchy1"/>
    <dgm:cxn modelId="{FCEE39A3-FF21-4B4D-B93E-3E1B07FE1CEC}" type="presParOf" srcId="{164B6C35-AE0C-4831-B846-7647975C65EE}" destId="{297BF18E-92BE-4C0D-92AD-0B2D75614A76}" srcOrd="0" destOrd="0" presId="urn:microsoft.com/office/officeart/2005/8/layout/hierarchy1"/>
    <dgm:cxn modelId="{CF1AE007-C7B3-4113-B4C1-21CB9A273BB4}" type="presParOf" srcId="{164B6C35-AE0C-4831-B846-7647975C65EE}" destId="{2975D9B7-3842-4605-8EA2-648EE951E018}" srcOrd="1" destOrd="0" presId="urn:microsoft.com/office/officeart/2005/8/layout/hierarchy1"/>
    <dgm:cxn modelId="{A35F24E0-2234-4DA6-A2AA-03592B97C480}" type="presParOf" srcId="{652F75D0-42C5-4302-B3AA-BCC70A175E55}" destId="{7B9F2911-0B60-4EAD-8854-C9EFC3D4229C}" srcOrd="1" destOrd="0" presId="urn:microsoft.com/office/officeart/2005/8/layout/hierarchy1"/>
    <dgm:cxn modelId="{2BBFA798-8333-47BD-AD80-7A1E51AE275E}" type="presParOf" srcId="{C3B6B546-131C-4EF8-BE1D-6D652635C949}" destId="{06B4C1CA-0E3A-426E-A431-8C6118A95B53}" srcOrd="2" destOrd="0" presId="urn:microsoft.com/office/officeart/2005/8/layout/hierarchy1"/>
    <dgm:cxn modelId="{BBE807C6-FBBA-4015-B5CD-9400CBA29487}" type="presParOf" srcId="{C3B6B546-131C-4EF8-BE1D-6D652635C949}" destId="{8AB07EFE-E0E4-4C58-8099-B6F947DD2313}" srcOrd="3" destOrd="0" presId="urn:microsoft.com/office/officeart/2005/8/layout/hierarchy1"/>
    <dgm:cxn modelId="{4F480878-D9A5-4860-8C33-3FD60DFBD360}" type="presParOf" srcId="{8AB07EFE-E0E4-4C58-8099-B6F947DD2313}" destId="{790A1720-23CA-4A81-B175-9F9CD5D72339}" srcOrd="0" destOrd="0" presId="urn:microsoft.com/office/officeart/2005/8/layout/hierarchy1"/>
    <dgm:cxn modelId="{3FA374CD-D8B1-4413-BD5F-C88AEF845E1C}" type="presParOf" srcId="{790A1720-23CA-4A81-B175-9F9CD5D72339}" destId="{38E290DF-A057-4AEB-8037-475C9FB532A7}" srcOrd="0" destOrd="0" presId="urn:microsoft.com/office/officeart/2005/8/layout/hierarchy1"/>
    <dgm:cxn modelId="{7E9C2CE2-4142-4F4A-A14D-99D946F68775}" type="presParOf" srcId="{790A1720-23CA-4A81-B175-9F9CD5D72339}" destId="{A084A613-E3B2-45CC-816F-BE84BFEAC717}" srcOrd="1" destOrd="0" presId="urn:microsoft.com/office/officeart/2005/8/layout/hierarchy1"/>
    <dgm:cxn modelId="{E73026F2-FF48-4859-BA7F-E027E3FF53B7}" type="presParOf" srcId="{8AB07EFE-E0E4-4C58-8099-B6F947DD2313}" destId="{EC0A4A40-3A1A-4D92-A919-8DB09E585241}" srcOrd="1" destOrd="0" presId="urn:microsoft.com/office/officeart/2005/8/layout/hierarchy1"/>
    <dgm:cxn modelId="{B94CFA39-B357-4F7F-9A98-FB6C1B2572E1}" type="presParOf" srcId="{A1F4EF0E-F92B-4516-BD88-1C40D0B090D0}" destId="{02C825A1-693E-400C-BE15-8EEDA8F5F8B5}" srcOrd="2" destOrd="0" presId="urn:microsoft.com/office/officeart/2005/8/layout/hierarchy1"/>
    <dgm:cxn modelId="{9AB41568-E7B9-4DF9-B49F-EDFA14AE6FB9}" type="presParOf" srcId="{A1F4EF0E-F92B-4516-BD88-1C40D0B090D0}" destId="{4A69ECB8-E274-48F0-9379-40F2C5798492}" srcOrd="3" destOrd="0" presId="urn:microsoft.com/office/officeart/2005/8/layout/hierarchy1"/>
    <dgm:cxn modelId="{6E4BF26E-E171-4F59-B357-AD301BB0A9EB}" type="presParOf" srcId="{4A69ECB8-E274-48F0-9379-40F2C5798492}" destId="{1C4D77E8-B0AC-46C1-821E-082236E58790}" srcOrd="0" destOrd="0" presId="urn:microsoft.com/office/officeart/2005/8/layout/hierarchy1"/>
    <dgm:cxn modelId="{33A941FF-2A7D-4C7C-9F97-C15E85C8943B}" type="presParOf" srcId="{1C4D77E8-B0AC-46C1-821E-082236E58790}" destId="{B2C57A3C-97CB-4193-B02E-0527F0D6F96C}" srcOrd="0" destOrd="0" presId="urn:microsoft.com/office/officeart/2005/8/layout/hierarchy1"/>
    <dgm:cxn modelId="{FFAE9D18-25BC-4E92-BB4E-782CAEABD8FC}" type="presParOf" srcId="{1C4D77E8-B0AC-46C1-821E-082236E58790}" destId="{1992E86B-5EB0-4C9E-A0FE-B601C91257BB}" srcOrd="1" destOrd="0" presId="urn:microsoft.com/office/officeart/2005/8/layout/hierarchy1"/>
    <dgm:cxn modelId="{065263F5-EE60-4315-B4C0-3B56A44BDDAA}" type="presParOf" srcId="{4A69ECB8-E274-48F0-9379-40F2C5798492}" destId="{77BBFCE8-2EAF-473C-B4A7-8EA7EC19330A}" srcOrd="1" destOrd="0" presId="urn:microsoft.com/office/officeart/2005/8/layout/hierarchy1"/>
    <dgm:cxn modelId="{DE6C9BEB-706D-4A6D-927C-414461EBE7AC}" type="presParOf" srcId="{77BBFCE8-2EAF-473C-B4A7-8EA7EC19330A}" destId="{E68BABF4-B3A8-4201-ADD4-44A04B7C6D32}" srcOrd="0" destOrd="0" presId="urn:microsoft.com/office/officeart/2005/8/layout/hierarchy1"/>
    <dgm:cxn modelId="{EC266818-2133-4324-9F91-80BC6DB04B2D}" type="presParOf" srcId="{77BBFCE8-2EAF-473C-B4A7-8EA7EC19330A}" destId="{26435D1C-90D3-467F-A547-9F65146D9C03}" srcOrd="1" destOrd="0" presId="urn:microsoft.com/office/officeart/2005/8/layout/hierarchy1"/>
    <dgm:cxn modelId="{13AACD50-A9A5-4165-8932-EF83972602FB}" type="presParOf" srcId="{26435D1C-90D3-467F-A547-9F65146D9C03}" destId="{999E0E7D-2D42-459D-ADF3-1525BB98BE61}" srcOrd="0" destOrd="0" presId="urn:microsoft.com/office/officeart/2005/8/layout/hierarchy1"/>
    <dgm:cxn modelId="{6DF167D8-1271-4FFA-A723-29954DF61EF2}" type="presParOf" srcId="{999E0E7D-2D42-459D-ADF3-1525BB98BE61}" destId="{0E81F1F9-8198-4659-BC04-5C0F56628463}" srcOrd="0" destOrd="0" presId="urn:microsoft.com/office/officeart/2005/8/layout/hierarchy1"/>
    <dgm:cxn modelId="{70658A91-5E3B-421E-BA3C-8F9F9D2E49AE}" type="presParOf" srcId="{999E0E7D-2D42-459D-ADF3-1525BB98BE61}" destId="{84838E8C-CC59-4051-92E9-3D3EE5FC04B6}" srcOrd="1" destOrd="0" presId="urn:microsoft.com/office/officeart/2005/8/layout/hierarchy1"/>
    <dgm:cxn modelId="{AEB0587A-656E-4500-A441-44B995D3D88D}" type="presParOf" srcId="{26435D1C-90D3-467F-A547-9F65146D9C03}" destId="{C3E00EA7-1661-4C2C-B15F-516B25D16458}" srcOrd="1" destOrd="0" presId="urn:microsoft.com/office/officeart/2005/8/layout/hierarchy1"/>
    <dgm:cxn modelId="{49CFD606-5114-4FC1-AF2B-12019AE3391A}" type="presParOf" srcId="{77BBFCE8-2EAF-473C-B4A7-8EA7EC19330A}" destId="{5A8FC3CC-7899-4AA2-9AC0-8FEEACE490DC}" srcOrd="2" destOrd="0" presId="urn:microsoft.com/office/officeart/2005/8/layout/hierarchy1"/>
    <dgm:cxn modelId="{21F35E28-94B2-4D33-A860-2A613F7DB84D}" type="presParOf" srcId="{77BBFCE8-2EAF-473C-B4A7-8EA7EC19330A}" destId="{472540C9-BFA1-4938-B9CA-3B2BE56D9B84}" srcOrd="3" destOrd="0" presId="urn:microsoft.com/office/officeart/2005/8/layout/hierarchy1"/>
    <dgm:cxn modelId="{161E0BB4-8975-4DC7-9CAB-E27F1A86FA8C}" type="presParOf" srcId="{472540C9-BFA1-4938-B9CA-3B2BE56D9B84}" destId="{DF188B85-EDE5-4094-9CDB-F19211752A44}" srcOrd="0" destOrd="0" presId="urn:microsoft.com/office/officeart/2005/8/layout/hierarchy1"/>
    <dgm:cxn modelId="{5119E05E-A04B-49B5-AB2F-A8C6F0490731}" type="presParOf" srcId="{DF188B85-EDE5-4094-9CDB-F19211752A44}" destId="{DAB0BE03-8D0D-4D03-8B5A-55BA1599E6AD}" srcOrd="0" destOrd="0" presId="urn:microsoft.com/office/officeart/2005/8/layout/hierarchy1"/>
    <dgm:cxn modelId="{381E0272-9E53-426E-9F7F-30911261FB60}" type="presParOf" srcId="{DF188B85-EDE5-4094-9CDB-F19211752A44}" destId="{A375B0EC-AACA-42B9-BBF6-E6BD31E9C076}" srcOrd="1" destOrd="0" presId="urn:microsoft.com/office/officeart/2005/8/layout/hierarchy1"/>
    <dgm:cxn modelId="{AA961871-0F50-4B84-A336-985BD748485F}" type="presParOf" srcId="{472540C9-BFA1-4938-B9CA-3B2BE56D9B84}" destId="{BAFE89FC-09C3-49BA-B72E-09C9EE963EDA}" srcOrd="1" destOrd="0" presId="urn:microsoft.com/office/officeart/2005/8/layout/hierarchy1"/>
    <dgm:cxn modelId="{77D19E49-D787-4D42-A8C0-618EF0269952}" type="presParOf" srcId="{77BBFCE8-2EAF-473C-B4A7-8EA7EC19330A}" destId="{2108F275-F2B2-4BAD-8E3D-D3328ACDBA1A}" srcOrd="4" destOrd="0" presId="urn:microsoft.com/office/officeart/2005/8/layout/hierarchy1"/>
    <dgm:cxn modelId="{615F185F-95BF-4D2C-9DC0-03B20740E83A}" type="presParOf" srcId="{77BBFCE8-2EAF-473C-B4A7-8EA7EC19330A}" destId="{076FE471-D747-4E8C-B6E4-4F5B856A5E0B}" srcOrd="5" destOrd="0" presId="urn:microsoft.com/office/officeart/2005/8/layout/hierarchy1"/>
    <dgm:cxn modelId="{0721678A-295B-4C97-B651-3634979762F2}" type="presParOf" srcId="{076FE471-D747-4E8C-B6E4-4F5B856A5E0B}" destId="{9D6451B6-C7DF-4D68-B267-5CDE99B2F259}" srcOrd="0" destOrd="0" presId="urn:microsoft.com/office/officeart/2005/8/layout/hierarchy1"/>
    <dgm:cxn modelId="{92723C53-D8ED-4463-8933-423F01561EA9}" type="presParOf" srcId="{9D6451B6-C7DF-4D68-B267-5CDE99B2F259}" destId="{8BFBD5EE-1D0F-4B55-83C9-C7FB53279151}" srcOrd="0" destOrd="0" presId="urn:microsoft.com/office/officeart/2005/8/layout/hierarchy1"/>
    <dgm:cxn modelId="{A802FE71-1AD0-4910-878B-602E9B98DDA2}" type="presParOf" srcId="{9D6451B6-C7DF-4D68-B267-5CDE99B2F259}" destId="{C1199C52-BFA6-4C88-859E-7B7D1570B0A1}" srcOrd="1" destOrd="0" presId="urn:microsoft.com/office/officeart/2005/8/layout/hierarchy1"/>
    <dgm:cxn modelId="{65446F88-02BD-45D0-9A38-6189BF6DE855}" type="presParOf" srcId="{076FE471-D747-4E8C-B6E4-4F5B856A5E0B}" destId="{D941A9F6-D105-4999-B7BA-B7190EA961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717F8-80DC-446B-9BA8-C865F25E32B4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5CDA-B75C-4BF2-A7F5-C148FCFD19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62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7E13D-0064-4C82-A6F0-3D845104D64A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643D-ECB4-4FD5-94FB-9E5E963C0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783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4C56A-4660-4960-8760-573AB6386CFE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6E948-53C6-49FB-B49E-085297C491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295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277EF-AA19-44ED-8212-D2895AB66787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9DEF-664C-4C7A-9580-60D9CE3258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261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B7F7D-B4B1-4A3B-9C58-16F927A67899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0083-CB82-4987-8904-2E1316B8D1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319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12211-C7CE-4B76-889C-F39F8FF93F7A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6D2F-CEF1-480D-8EC9-1F43E7B263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565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AB9D0-FD00-474B-8DEA-2A33BAB94368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B95C-F7F2-49F1-AF35-D5248A57DC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852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1320-D03A-4037-9238-76E2EECD605A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1CC61-4536-493B-A542-E82067035E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754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09C-7003-468F-B9EB-FC7717E8D920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E57A-3F71-4BAE-8D91-65509200EA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138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D0488-8A8D-4D39-941B-5D531C5AEA13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786B8-C5A0-45CE-B3D8-21976D0384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5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A83C-C4FB-490F-9693-AFB0A0C188EA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4C1A-3B2F-4D23-8151-249A54EF43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45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48CAD2-FC58-4F34-BBAA-C39C102387C9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A7E8E7-CC58-4B90-A9BF-8AD351E824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1857375"/>
            <a:ext cx="7661275" cy="2573338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реализации </a:t>
            </a:r>
            <a:br>
              <a:rPr lang="ru-RU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обучающихся с ОВЗ и </a:t>
            </a:r>
            <a:br>
              <a:rPr lang="ru-RU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образования обучающихся </a:t>
            </a:r>
            <a:br>
              <a:rPr lang="ru-RU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умственной отсталостью</a:t>
            </a:r>
            <a:r>
              <a:rPr lang="ru-RU" altLang="ru-RU" sz="2800" smtClean="0">
                <a:solidFill>
                  <a:srgbClr val="7030A0"/>
                </a:solidFill>
              </a:rPr>
              <a:t/>
            </a:r>
            <a:br>
              <a:rPr lang="ru-RU" altLang="ru-RU" sz="2800" smtClean="0">
                <a:solidFill>
                  <a:srgbClr val="7030A0"/>
                </a:solidFill>
              </a:rPr>
            </a:br>
            <a:r>
              <a:rPr lang="ru-RU" altLang="ru-RU" sz="2300" smtClean="0">
                <a:solidFill>
                  <a:srgbClr val="581008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lang="ru-RU" altLang="ru-RU" sz="2300" smtClean="0">
                <a:solidFill>
                  <a:srgbClr val="581008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lang="ru-RU" altLang="ru-RU" sz="2300" b="1" smtClean="0">
              <a:solidFill>
                <a:srgbClr val="581008"/>
              </a:solidFill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2051" name="Picture 6" descr="http://invest-trend.ru/data/noname/novyiy-fgos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142875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5072063"/>
            <a:ext cx="6400800" cy="566737"/>
          </a:xfrm>
        </p:spPr>
        <p:txBody>
          <a:bodyPr/>
          <a:lstStyle/>
          <a:p>
            <a:r>
              <a:rPr lang="ru-RU" alt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Заголовок 2"/>
          <p:cNvSpPr>
            <a:spLocks noGrp="1"/>
          </p:cNvSpPr>
          <p:nvPr>
            <p:ph type="title"/>
          </p:nvPr>
        </p:nvSpPr>
        <p:spPr>
          <a:xfrm>
            <a:off x="714375" y="214313"/>
            <a:ext cx="7143750" cy="10731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5810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rebuchet MS" panose="020B0603020202020204" pitchFamily="34" charset="0"/>
                <a:cs typeface="Trebuchet MS" panose="020B0603020202020204" pitchFamily="34" charset="0"/>
              </a:rPr>
              <a:t>Модели инклюзии детей в общее</a:t>
            </a:r>
            <a:br>
              <a:rPr lang="ru-RU" altLang="ru-RU" sz="2000" b="1" smtClean="0">
                <a:solidFill>
                  <a:srgbClr val="5810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lang="ru-RU" altLang="ru-RU" sz="2000" b="1" smtClean="0">
                <a:solidFill>
                  <a:srgbClr val="5810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rebuchet MS" panose="020B0603020202020204" pitchFamily="34" charset="0"/>
                <a:cs typeface="Trebuchet MS" panose="020B0603020202020204" pitchFamily="34" charset="0"/>
              </a:rPr>
              <a:t>образовательное пространство в ОО</a:t>
            </a: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428750" y="15001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pic>
        <p:nvPicPr>
          <p:cNvPr id="11268" name="Picture 6" descr="http://invest-trend.ru/data/noname/novyiy-fgos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0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Схема 8"/>
          <p:cNvGraphicFramePr/>
          <p:nvPr/>
        </p:nvGraphicFramePr>
        <p:xfrm>
          <a:off x="428596" y="857232"/>
          <a:ext cx="8358245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71500" y="5857875"/>
            <a:ext cx="1285875" cy="7143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 вариант АООП НОО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6000" y="5857875"/>
            <a:ext cx="1285875" cy="7143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 вариант АООП НОО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4875" y="5786438"/>
            <a:ext cx="1285875" cy="92868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 вариант АООП НОО и 1 вариант АООП у/о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86625" y="5786438"/>
            <a:ext cx="1285875" cy="9286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 вариант АООП НОО и 2 вариант АООП у/о</a:t>
            </a:r>
          </a:p>
          <a:p>
            <a:pPr algn="ctr" eaLnBrk="1" hangingPunct="1">
              <a:defRPr/>
            </a:pP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1108076" y="5749925"/>
            <a:ext cx="2143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749550" y="5751513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00563" y="5357813"/>
            <a:ext cx="571500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5500688" y="5357813"/>
            <a:ext cx="500062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7716044" y="557133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7715250" cy="8683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создания условий для реализации адаптированных основных образовательных программ в общеобразовательных организациях</a:t>
            </a:r>
            <a:endParaRPr lang="ru-RU" sz="20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928688" y="1071563"/>
            <a:ext cx="7923212" cy="5572125"/>
          </a:xfrm>
        </p:spPr>
        <p:txBody>
          <a:bodyPr/>
          <a:lstStyle/>
          <a:p>
            <a:pPr marL="0" indent="282575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Изучить ФГОС ОВЗ и примерные адаптированные основные образовательные программы (АООП НОО ОВЗ или АООП О у/о) с учетом категорий обучающихся в образовательной организации детей с ОВЗ.</a:t>
            </a:r>
          </a:p>
          <a:p>
            <a:pPr marL="0" indent="282575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Проанализировать требования к условиям (финансовым, материально-техническим, кадровым) реализации АООП и определить возможности и способы их обеспечения.</a:t>
            </a:r>
          </a:p>
          <a:p>
            <a:pPr marL="0" indent="282575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Изучить методические рекомендации по вопросам внедрения ФГОС НОО обучающихся с ОВЗ и ФГОС образования обучающихся с умственной отсталостью (письмо Минобрнауки от 11.03.2016)</a:t>
            </a:r>
          </a:p>
          <a:p>
            <a:pPr marL="0" indent="282575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Организовать взаимодействие с ресурсным центром по развитию инклюзивного образования.</a:t>
            </a:r>
          </a:p>
          <a:p>
            <a:pPr marL="0" indent="282575" algn="just"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Разработать проектную модель, определяющую примерную последовательность и содержание действий по их введению в работу образовательной организации. 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план обеспечения условий для реализации АООП.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создания условий для реализации адаптированных основных образовательных программ в общеобразовательных организациях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1447800"/>
            <a:ext cx="8005762" cy="4800600"/>
          </a:xfrm>
        </p:spPr>
        <p:txBody>
          <a:bodyPr/>
          <a:lstStyle/>
          <a:p>
            <a:pPr marL="0" indent="282575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Разработать локальную нормативно-правовую базу для реализации АООП.</a:t>
            </a:r>
          </a:p>
          <a:p>
            <a:pPr marL="0" indent="282575" algn="just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Разработать АООП образовательной организации для обучающихся с ОВЗ на основе рекомендованной ПМПК примерной АООП.</a:t>
            </a:r>
          </a:p>
          <a:p>
            <a:pPr marL="0" indent="282575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Изучить методические рекомендации по составлению рабочих программ</a:t>
            </a:r>
          </a:p>
          <a:p>
            <a:pPr marL="0" indent="282575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Организовать информационно-просветительскую работу с родителями детей с ОВЗ по вопросам, связанным с введением ФГОС ОВЗ.   </a:t>
            </a:r>
          </a:p>
          <a:p>
            <a:pPr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6925"/>
          </a:xfrm>
        </p:spPr>
        <p:txBody>
          <a:bodyPr/>
          <a:lstStyle/>
          <a:p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сетевого взаимодействия при реализации инклюзивного образования обучающихся с ОВЗ </a:t>
            </a:r>
          </a:p>
        </p:txBody>
      </p:sp>
      <p:sp>
        <p:nvSpPr>
          <p:cNvPr id="4" name="Овал 3"/>
          <p:cNvSpPr/>
          <p:nvPr/>
        </p:nvSpPr>
        <p:spPr>
          <a:xfrm>
            <a:off x="4572000" y="4071938"/>
            <a:ext cx="3143250" cy="19288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/>
              <a:t>Муниципальная общеобразовательная школа</a:t>
            </a:r>
          </a:p>
        </p:txBody>
      </p:sp>
      <p:sp>
        <p:nvSpPr>
          <p:cNvPr id="5" name="Овал 4"/>
          <p:cNvSpPr/>
          <p:nvPr/>
        </p:nvSpPr>
        <p:spPr>
          <a:xfrm>
            <a:off x="7286625" y="2071688"/>
            <a:ext cx="1571625" cy="135731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ПМПК</a:t>
            </a:r>
          </a:p>
        </p:txBody>
      </p:sp>
      <p:sp>
        <p:nvSpPr>
          <p:cNvPr id="6" name="Овал 5"/>
          <p:cNvSpPr/>
          <p:nvPr/>
        </p:nvSpPr>
        <p:spPr>
          <a:xfrm>
            <a:off x="3643313" y="1071563"/>
            <a:ext cx="2714625" cy="15716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/>
              <a:t>Муниципальный орган управления образования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1428750" y="2000250"/>
            <a:ext cx="1643063" cy="13573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Ресурсный центр на базе ГБОУ</a:t>
            </a:r>
          </a:p>
        </p:txBody>
      </p:sp>
      <p:sp>
        <p:nvSpPr>
          <p:cNvPr id="8" name="Овал 7"/>
          <p:cNvSpPr/>
          <p:nvPr/>
        </p:nvSpPr>
        <p:spPr>
          <a:xfrm>
            <a:off x="1714500" y="4357688"/>
            <a:ext cx="2071688" cy="150018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/>
              <a:t>ГБОУ ИРО </a:t>
            </a:r>
            <a:r>
              <a:rPr lang="ru-RU" sz="1400" dirty="0"/>
              <a:t>Краснодарского края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2000250" y="3714750"/>
            <a:ext cx="857250" cy="2857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928938" y="1857375"/>
            <a:ext cx="714375" cy="3571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57938" y="2000250"/>
            <a:ext cx="1000125" cy="428625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928938" y="3071813"/>
            <a:ext cx="2214562" cy="121443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6643688" y="3357563"/>
            <a:ext cx="928687" cy="714375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5" idx="2"/>
          </p:cNvCxnSpPr>
          <p:nvPr/>
        </p:nvCxnSpPr>
        <p:spPr>
          <a:xfrm>
            <a:off x="3071813" y="2714625"/>
            <a:ext cx="4214812" cy="3492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2464594" y="2678907"/>
            <a:ext cx="1785937" cy="14287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5000626" y="3071812"/>
            <a:ext cx="1428750" cy="428625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://invest-trend.ru/data/noname/novyiy-fgos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142875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7188" y="1928813"/>
            <a:ext cx="84296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Текст 2"/>
          <p:cNvSpPr txBox="1">
            <a:spLocks/>
          </p:cNvSpPr>
          <p:nvPr/>
        </p:nvSpPr>
        <p:spPr bwMode="auto">
          <a:xfrm>
            <a:off x="1428750" y="285750"/>
            <a:ext cx="614362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FontTx/>
              <a:buNone/>
            </a:pPr>
            <a:r>
              <a:rPr lang="ru-RU" altLang="ru-RU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ОВЗ</a:t>
            </a:r>
          </a:p>
        </p:txBody>
      </p:sp>
      <p:sp>
        <p:nvSpPr>
          <p:cNvPr id="15365" name="Прямоугольник 9"/>
          <p:cNvSpPr>
            <a:spLocks noChangeArrowheads="1"/>
          </p:cNvSpPr>
          <p:nvPr/>
        </p:nvSpPr>
        <p:spPr bwMode="auto">
          <a:xfrm>
            <a:off x="500063" y="2428875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500063" y="1357313"/>
            <a:ext cx="7929562" cy="1500187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indent="457200" algn="just" eaLnBrk="1" hangingPunct="1">
              <a:defRPr/>
            </a:pPr>
            <a:r>
              <a:rPr lang="ru-RU" altLang="ru-RU" sz="1800" b="1" dirty="0" smtClean="0">
                <a:solidFill>
                  <a:srgbClr val="581008"/>
                </a:solidFill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Обучающийся с ограниченными возможностями здоровья </a:t>
            </a:r>
            <a:r>
              <a:rPr lang="ru-RU" sz="18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– физическое лицо, имеющее недостатки в физическом и (или) психологическом развитии, подтвержденные </a:t>
            </a:r>
            <a:r>
              <a:rPr lang="ru-RU" sz="1800" dirty="0" err="1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1800" dirty="0" smtClean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 (ФЗ «Об образовании в РФ»).</a:t>
            </a:r>
            <a:endParaRPr lang="ru-RU" altLang="ru-RU" sz="1800" b="1" dirty="0" smtClean="0">
              <a:solidFill>
                <a:srgbClr val="581008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</p:txBody>
      </p:sp>
      <p:pic>
        <p:nvPicPr>
          <p:cNvPr id="3075" name="Picture 6" descr="http://invest-trend.ru/data/noname/novyiy-fgos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142875"/>
            <a:ext cx="1081087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7188" y="3000375"/>
            <a:ext cx="8286750" cy="1357313"/>
          </a:xfrm>
        </p:spPr>
        <p:txBody>
          <a:bodyPr/>
          <a:lstStyle/>
          <a:p>
            <a:pPr indent="457200" algn="just">
              <a:spcBef>
                <a:spcPct val="0"/>
              </a:spcBef>
            </a:pPr>
            <a:r>
              <a:rPr lang="ru-RU" altLang="ru-RU" sz="1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характера и тяжести недостатка в физическом и (или) психическом развитии обучающиеся с ОВЗ имеют свои особые образовательные потребности. Эти особые образовательные потребности определяют необходимость создания специальных условий для образования, специфичных для каждой категории обучающихся с ОВЗ. </a:t>
            </a:r>
          </a:p>
        </p:txBody>
      </p:sp>
      <p:sp>
        <p:nvSpPr>
          <p:cNvPr id="3077" name="Подзаголовок 6"/>
          <p:cNvSpPr txBox="1">
            <a:spLocks/>
          </p:cNvSpPr>
          <p:nvPr/>
        </p:nvSpPr>
        <p:spPr bwMode="auto">
          <a:xfrm>
            <a:off x="357188" y="4357688"/>
            <a:ext cx="8358187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образовательные потребности обучающихся с ОВЗ обусловливают использование для их обучения адаптированных образовательных программ. 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16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каждой категории обучающихся с ОВЗ разрабатываются отдельные адаптированные образовательные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ttp://invest-trend.ru/data/noname/novyiy-fgos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142875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428625" y="1285875"/>
            <a:ext cx="83581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altLang="ru-RU" sz="1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особым образовательным потребностям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свойственны всем обучающимся с ограниченными возможностями здоровья, относятся: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раннее начало коррекционной работы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содержания образования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использования специальных методов, приёмов и средств обучения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обучения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особой пространственной и временной организации образовательной среды</a:t>
            </a: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расширение образовательного пространства</a:t>
            </a:r>
            <a:r>
              <a:rPr lang="ru-RU" altLang="ru-RU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(выход за пределы образовательного учреждения для расширения сферы жизненной компетенции).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важным является также учет специфических потребностей, которые являются следствием выраженности ограничений здоровья в каждой из групп</a:t>
            </a:r>
            <a:r>
              <a:rPr lang="ru-RU" altLang="ru-RU" sz="16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altLang="ru-RU" sz="1600" b="1" u="sng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http://invest-trend.ru/data/noname/novyiy-fgos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142875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00063" y="1357313"/>
            <a:ext cx="8286750" cy="566737"/>
          </a:xfrm>
          <a:solidFill>
            <a:srgbClr val="FFFF00"/>
          </a:solidFill>
        </p:spPr>
        <p:txBody>
          <a:bodyPr/>
          <a:lstStyle/>
          <a:p>
            <a:r>
              <a:rPr lang="ru-RU" altLang="ru-RU" sz="18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 различий в психическом развитии обучающихся с ОВЗ</a:t>
            </a:r>
            <a:endParaRPr lang="ru-RU" altLang="ru-RU" sz="18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2500313" y="2000250"/>
            <a:ext cx="3678237" cy="631825"/>
          </a:xfrm>
          <a:custGeom>
            <a:avLst/>
            <a:gdLst>
              <a:gd name="connsiteX0" fmla="*/ 0 w 3678025"/>
              <a:gd name="connsiteY0" fmla="*/ 424206 h 631595"/>
              <a:gd name="connsiteX1" fmla="*/ 999241 w 3678025"/>
              <a:gd name="connsiteY1" fmla="*/ 18853 h 631595"/>
              <a:gd name="connsiteX2" fmla="*/ 3271101 w 3678025"/>
              <a:gd name="connsiteY2" fmla="*/ 537327 h 631595"/>
              <a:gd name="connsiteX3" fmla="*/ 3440784 w 3678025"/>
              <a:gd name="connsiteY3" fmla="*/ 584461 h 63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8025" h="631595">
                <a:moveTo>
                  <a:pt x="0" y="424206"/>
                </a:moveTo>
                <a:cubicBezTo>
                  <a:pt x="227029" y="212103"/>
                  <a:pt x="454058" y="0"/>
                  <a:pt x="999241" y="18853"/>
                </a:cubicBezTo>
                <a:cubicBezTo>
                  <a:pt x="1544425" y="37707"/>
                  <a:pt x="2864177" y="443059"/>
                  <a:pt x="3271101" y="537327"/>
                </a:cubicBezTo>
                <a:cubicBezTo>
                  <a:pt x="3678025" y="631595"/>
                  <a:pt x="3559404" y="608028"/>
                  <a:pt x="3440784" y="58446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7188" y="2143125"/>
            <a:ext cx="2214562" cy="8572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незначительных, временных и легко устранимых нарушений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72188" y="2143125"/>
            <a:ext cx="2571750" cy="8572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стойких и тяжелых форм психического недоразвития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2875" y="3357563"/>
            <a:ext cx="2786063" cy="13573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способны при специальной поддержке успешно обучаться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тех же условиях и по тем же программам, что сверстники без ограничений здоровья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1322387" y="3178176"/>
            <a:ext cx="2127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5715000" y="3357563"/>
            <a:ext cx="3286125" cy="13573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нуждаются в адаптированной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их возможностям индивидуальной образовательной программе, направленной на формирование элементарных жизненных навыков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7323138" y="317817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31" name="Заголовок 1"/>
          <p:cNvSpPr>
            <a:spLocks noGrp="1"/>
          </p:cNvSpPr>
          <p:nvPr>
            <p:ph type="ctrTitle"/>
          </p:nvPr>
        </p:nvSpPr>
        <p:spPr>
          <a:xfrm>
            <a:off x="285750" y="4929188"/>
            <a:ext cx="8286750" cy="1500187"/>
          </a:xfrm>
          <a:solidFill>
            <a:srgbClr val="FFC000"/>
          </a:solidFill>
        </p:spPr>
        <p:txBody>
          <a:bodyPr/>
          <a:lstStyle/>
          <a:p>
            <a:pPr indent="457200" algn="just" eaLnBrk="1" hangingPunct="1"/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 различий наблюдается не только в группе детей с ограниченными возможностями здоровья в целом, но и внутри каждой входящей в неё категории детей</a:t>
            </a:r>
            <a:endParaRPr lang="ru-RU" altLang="ru-RU" sz="1800" b="1" smtClean="0">
              <a:solidFill>
                <a:srgbClr val="581008"/>
              </a:solidFill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1428750" y="714375"/>
            <a:ext cx="6072188" cy="301625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Методологическая основа стандартов</a:t>
            </a:r>
            <a:endParaRPr lang="ru-RU" altLang="ru-RU" sz="9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7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7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6" descr="http://invest-trend.ru/data/noname/novyiy-fgos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142875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500" y="1500188"/>
          <a:ext cx="7858125" cy="493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5"/>
                <a:gridCol w="4000500"/>
              </a:tblGrid>
              <a:tr h="63998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Дифференцированный подход</a:t>
                      </a:r>
                      <a:endParaRPr lang="ru-RU" sz="1800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sz="1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8" marB="4570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Деятельностный</a:t>
                      </a:r>
                      <a:r>
                        <a:rPr lang="ru-RU" sz="1800" baseline="0" dirty="0" smtClean="0"/>
                        <a:t> подход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8" marB="45708">
                    <a:solidFill>
                      <a:srgbClr val="FFC000"/>
                    </a:solidFill>
                  </a:tcPr>
                </a:tc>
              </a:tr>
              <a:tr h="4297136">
                <a:tc>
                  <a:txBody>
                    <a:bodyPr/>
                    <a:lstStyle/>
                    <a:p>
                      <a:pPr marL="0" marR="0" indent="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Реализуется в разноуровневости (один цензовый и два нецензовых уровня) и вариативности (варианты А,Б,С,Д) содержания стандарта, разрабатываемого для каждой категории обучающихся с ОВЗ. Кроме того, для разных вариантов стандарта предусматриваются разные формы организации обучения (от инклюзивной формы до обучения в специальных (коррекционных) образовательных организациях ).  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8" marB="45708"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Признание обучения и воспитания как единого процесса организации  познавательной, речевой и предметно-практической деятельности обучающихся с ОВЗ, обеспечивающего овладение ими содержанием образования.</a:t>
                      </a:r>
                    </a:p>
                    <a:p>
                      <a:pPr indent="457200"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Включение в структуру  АООП программы формирования универсальных учебных действий (для обучающихся с умственной отсталостью – базовых учебных действий).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indent="457200" algn="just"/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Деятельностная основа ФГОС НОО для обучающихся с ОВЗ сближает его с действующими ФГОС. 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08" marB="45708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1285875" y="285750"/>
            <a:ext cx="6715125" cy="944563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обучающихся с ОВЗ, для которых разработаны  образовательные стандарты и адаптированные образовательные программы </a:t>
            </a: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1500188"/>
          <a:ext cx="8429625" cy="485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13"/>
                <a:gridCol w="4214813"/>
              </a:tblGrid>
              <a:tr h="112769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Варианты ПАООП разработанные в соответствии с ФГОС НОО обучающихся с ограниченными возможностями здоровья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образования обучающихся с умственной отсталостью (интеллектуальными нарушениями)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3005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категорий обучающихся с ОВЗ для которых разработаны варианты ПАООП: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глухие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(варианты  ПАООП: 1.1; 1.2; 1.3; 1.4)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слабослышащие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позднооглохшие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(варианты  ПАООП: 2.1; 2.2; 2.3)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слепые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(варианты  ПАООП: 3.1; 3.2; 3.3; 3.4)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слабовидящие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(варианты  ПАООП: 4.1; 4.2; 4.3)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5) с тяжелыми нарушениями речи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(варианты  ПАООП: 5.1; 5.2)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6) с нарушениями опорно-двигательного аппарата (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варианты  ПАООП: 6.1; 6.2; 6.3; 6.4)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7) с задержкой психического развития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(варианты  ПАООП: 7.1; 7.2)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8) с расстройствами аутистического спектра (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варианты  ПАООП: 8.1; 8.2; 8.3; 8.4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9) со сложными дефектами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(варианты ПАООП: 1.4; 3.4; 6.4; 8;4).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Отношения в сфере образования обучающихся с умственной отсталостью (интеллектуальными нарушениями):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легкой умственной отсталостью (1 вариант АООП),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умеренной, тяжелой, глубокой умственной отсталостью, тяжелыми и множественными нарушениями развития (2 вариант АООП)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1214438" y="357188"/>
            <a:ext cx="6572250" cy="500062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solidFill>
                  <a:srgbClr val="00B0F0"/>
                </a:solidFill>
              </a:rPr>
              <a:t>Различия в вариантах АООП</a:t>
            </a:r>
            <a:endParaRPr lang="ru-RU" altLang="ru-RU" sz="1700" b="1" smtClean="0">
              <a:solidFill>
                <a:srgbClr val="00B0F0"/>
              </a:solidFill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50" y="1285875"/>
          <a:ext cx="8858250" cy="5516563"/>
        </p:xfrm>
        <a:graphic>
          <a:graphicData uri="http://schemas.openxmlformats.org/drawingml/2006/table">
            <a:tbl>
              <a:tblPr/>
              <a:tblGrid>
                <a:gridCol w="2143125"/>
                <a:gridCol w="2071688"/>
                <a:gridCol w="2214562"/>
                <a:gridCol w="2428875"/>
              </a:tblGrid>
              <a:tr h="1462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Первый вариант АООП НОО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Второй вариант АООП НОО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Третий вариант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АООП НОО и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первый вариант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АООП О у/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A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Четвертый 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АООП НОО и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второй вариант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АООП О у/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D3D3"/>
                    </a:solidFill>
                  </a:tcPr>
                </a:tc>
              </a:tr>
              <a:tr h="4053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Предполагаемые результаты образования полностью соответствуют по итоговым достижениям к моменту завершения обучения, образованию сверстников, не имеющих ограничений по возможностям здоровья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Форма организации обучения:  в среде сверстников  (инклюзивное обучение)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Сроки обучения :1 - 4 классы.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Результаты образования  сопоставимы по конечным достижениям с образованием сверстников, не имеющих   ограничений по возможностям здоровья.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Форма организации образования   – преимущественно  в коррекционном классе.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Сроки обучения пролонгированные  (5- 6  лет).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Содержание и итоговые достижения не соотносятся к моменту завершения школьного обучения с содержанием и итоговыми достижениями сверстников этой группы ОВЗ, не имеющих дополнительных ограничений по возможностям здоровья.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Рекомендованные формы организации образования – специальные классы и школы.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 Сроки обучения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пролонгированные (5 – 6 лет). 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	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Обучающийся с ОВЗ получает образование по специальной индивидуальной программе развития (СИПР),  разрабатывающейся  на каждый год.  Содержание СИПР и итоговые результаты образования определяются индивидуальными возможностями обучающегося.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Возможные формы организации образования  – в коррекционном классе или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условиях надомного обучения.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571500"/>
          <a:ext cx="8358188" cy="5280025"/>
        </p:xfrm>
        <a:graphic>
          <a:graphicData uri="http://schemas.openxmlformats.org/drawingml/2006/table">
            <a:tbl>
              <a:tblPr/>
              <a:tblGrid>
                <a:gridCol w="214313"/>
                <a:gridCol w="1285875"/>
                <a:gridCol w="3071812"/>
                <a:gridCol w="1071563"/>
                <a:gridCol w="928687"/>
                <a:gridCol w="1785938"/>
              </a:tblGrid>
              <a:tr h="260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Варианты программ образования*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38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  /п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обучающихся с ОВЗ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вариант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вариант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вариант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вариант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288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максимальное количество обучающихся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Глухие обучающиеся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2 глухих обучающихся в классе в условиях инклюзии. Общая наполняемость класса: при 1 глухом - не более 20 обучающихся, при 2 глухих - не более 15 обучающихся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316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Слабослышащие и позднооглохшие обучающиеся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2 слабослышащих или позднооглохших обучающихся в классе в условиях инклюзии. Общая наполняемость класса: при 1 слабослышащем или позднооглохшем - не более 25 обучающихся, при 2 слабослышащих или позднооглохших - не более 20 обучающихся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отделение: 8 II отделение: 6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не предусмотрен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04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Слепые обучающиеся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2 слепых обучающихся в классе в условиях инклюзии. Общая наполняемость класса: при 1 слепом - не более 20 обучающихся, при 2 слепых - не более 15 обучающихся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07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Слабовидящие обучающиеся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2 слабовидящих обучающихся в классе в условиях инклюзии. Общая наполняемость класса: при 1 слабовидящем - не более 25 обучающихся, при 2 слабовидящих - не более 20 обучающихся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не предусмотрен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7" name="Текст 2"/>
          <p:cNvSpPr txBox="1">
            <a:spLocks/>
          </p:cNvSpPr>
          <p:nvPr/>
        </p:nvSpPr>
        <p:spPr bwMode="auto">
          <a:xfrm>
            <a:off x="1214438" y="214313"/>
            <a:ext cx="67865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Комплектование классов по новым СанПин</a:t>
            </a:r>
            <a:r>
              <a:rPr lang="ru-RU" altLang="ru-RU" sz="1600" b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285750"/>
          <a:ext cx="8643937" cy="6273800"/>
        </p:xfrm>
        <a:graphic>
          <a:graphicData uri="http://schemas.openxmlformats.org/drawingml/2006/table">
            <a:tbl>
              <a:tblPr/>
              <a:tblGrid>
                <a:gridCol w="217487"/>
                <a:gridCol w="1889125"/>
                <a:gridCol w="2397125"/>
                <a:gridCol w="1069975"/>
                <a:gridCol w="1498600"/>
                <a:gridCol w="1571625"/>
              </a:tblGrid>
              <a:tr h="841256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Обучающиеся с тяжелыми нарушениями речи (ТНР)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5 обучающихся с ТНР в классе в условиях инклюзии. Общая наполняемость класса - не более 25 обучающихся.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не предусмотрен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не предусмотрен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261885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Обучающиеся с нарушениями опорно-двигательного аппарата (НОДА)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2 обучающихся с НОДА в классе в условиях инклюзии. Общая наполняемость класса: при 1 обучающемся с НОДА - не более 20 обучающихся, при 2 - не более 15 обучающихся.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841256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Обучающиеся с задержкой психического развития (ЗПР)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4 обучающихся с ЗПР в классе в условиях инклюзии. Общая наполняемость класса - не более 25 обучающихся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не предусмотрен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не предусмотрен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2734083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Обучающиеся с расстройствами аутистического спектра (РАС)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2 обучающихся с РАС в классе в условиях инклюзии. Общая наполняемость класса: при 1 обучающемся с РАС - не более 20 обучающихся, при 2 обучающихся с РАС - не более 15 обучающихся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2 обучающихся с РАС в классе в условиях инклюзии при общей наполняемости класса не более 12 обучающихся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1 обучающего с РАС </a:t>
                      </a:r>
                    </a:p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классе в условиях инклюзии при общей наполняемости класса не более 9 обучающихся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более 1 обучающего с РАС в классе в условиях инклюзии при общей наполняемости класса не более 5 обучающихся (не более 2-х обучающихся с РАС в классе с обучающимися с умственной отсталостью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595319"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Обучающиеся с умственной отсталостью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</a:p>
                  </a:txBody>
                  <a:tcPr marL="10273" marR="102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10273" marR="102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1609</Words>
  <Application>Microsoft Office PowerPoint</Application>
  <PresentationFormat>Экран (4:3)</PresentationFormat>
  <Paragraphs>186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Corbel</vt:lpstr>
      <vt:lpstr>Wingdings 2</vt:lpstr>
      <vt:lpstr>Тема Office</vt:lpstr>
      <vt:lpstr>Создание условий для реализации  ФГОС НОО обучающихся с ОВЗ и  ФГОС образования обучающихся  с умственной отсталостью  </vt:lpstr>
      <vt:lpstr>Обучающийся с ограниченными возможностями здоровья –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 (ФЗ «Об образовании в РФ»).</vt:lpstr>
      <vt:lpstr>Презентация PowerPoint</vt:lpstr>
      <vt:lpstr>Диапазон различий наблюдается не только в группе детей с ограниченными возможностями здоровья в целом, но и внутри каждой входящей в неё категории детей</vt:lpstr>
      <vt:lpstr>Презентация PowerPoint</vt:lpstr>
      <vt:lpstr>Презентация PowerPoint</vt:lpstr>
      <vt:lpstr>Различия в вариантах АООП</vt:lpstr>
      <vt:lpstr>Презентация PowerPoint</vt:lpstr>
      <vt:lpstr>Презентация PowerPoint</vt:lpstr>
      <vt:lpstr>Модели инклюзии детей в общее образовательное пространство в ОО</vt:lpstr>
      <vt:lpstr>Алгоритм создания условий для реализации адаптированных основных образовательных программ в общеобразовательных организациях</vt:lpstr>
      <vt:lpstr>Алгоритм создания условий для реализации адаптированных основных образовательных программ в общеобразовательных организациях</vt:lpstr>
      <vt:lpstr>Модель сетевого взаимодействия при реализации инклюзивного образования обучающихся с ОВЗ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Краткий анализ ФГОС НОО обучающихся с ограниченными возможностями здоровья и ФГОС образования обучающихся с умственной отсталостью (интеллектуальными нарушениями)</dc:title>
  <dc:creator>Лев</dc:creator>
  <cp:lastModifiedBy>Владимир Н. Савин</cp:lastModifiedBy>
  <cp:revision>51</cp:revision>
  <dcterms:modified xsi:type="dcterms:W3CDTF">2017-02-09T12:54:38Z</dcterms:modified>
</cp:coreProperties>
</file>