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8" r:id="rId3"/>
    <p:sldId id="282" r:id="rId4"/>
    <p:sldId id="265" r:id="rId5"/>
    <p:sldId id="272" r:id="rId6"/>
    <p:sldId id="269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44335-31E9-422A-B73E-127D7C7483EB}" type="doc">
      <dgm:prSet loTypeId="urn:microsoft.com/office/officeart/2005/8/layout/cycle4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B32E26-B356-4C68-8571-678AA1DBA5FD}">
      <dgm:prSet phldrT="[Текст]" custT="1"/>
      <dgm:spPr/>
      <dgm:t>
        <a:bodyPr anchor="ctr"/>
        <a:lstStyle/>
        <a:p>
          <a:r>
            <a:rPr lang="ru-RU" sz="1600" b="1" dirty="0">
              <a:solidFill>
                <a:schemeClr val="tx2"/>
              </a:solidFill>
            </a:rPr>
            <a:t>58 образовательных организаций из города Сочи, города Геленджик, Крымского района,  Республики Мордовия </a:t>
          </a:r>
        </a:p>
      </dgm:t>
    </dgm:pt>
    <dgm:pt modelId="{8E647215-A586-4272-8F85-98C71176F010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/>
              </a:solidFill>
            </a:rPr>
            <a:t>База данных участников реализации проекта</a:t>
          </a:r>
        </a:p>
      </dgm:t>
    </dgm:pt>
    <dgm:pt modelId="{1FAB0A04-B10F-4D52-9E74-435C76450707}" type="sibTrans" cxnId="{32F6D487-D761-4083-BE22-8FCA475D2DF9}">
      <dgm:prSet/>
      <dgm:spPr/>
      <dgm:t>
        <a:bodyPr/>
        <a:lstStyle/>
        <a:p>
          <a:endParaRPr lang="ru-RU"/>
        </a:p>
      </dgm:t>
    </dgm:pt>
    <dgm:pt modelId="{5F45B248-C510-49FD-83C1-629F9EE3ADCE}" type="parTrans" cxnId="{32F6D487-D761-4083-BE22-8FCA475D2DF9}">
      <dgm:prSet/>
      <dgm:spPr/>
      <dgm:t>
        <a:bodyPr/>
        <a:lstStyle/>
        <a:p>
          <a:endParaRPr lang="ru-RU"/>
        </a:p>
      </dgm:t>
    </dgm:pt>
    <dgm:pt modelId="{2F4B4379-FB15-463F-904D-FA4875E372EC}" type="sibTrans" cxnId="{DC76D3E6-7578-46FF-81C8-7CDFB876841D}">
      <dgm:prSet/>
      <dgm:spPr/>
      <dgm:t>
        <a:bodyPr/>
        <a:lstStyle/>
        <a:p>
          <a:endParaRPr lang="ru-RU"/>
        </a:p>
      </dgm:t>
    </dgm:pt>
    <dgm:pt modelId="{BC36EE54-7402-4E0C-9AA4-9BA50140A3E6}" type="parTrans" cxnId="{DC76D3E6-7578-46FF-81C8-7CDFB876841D}">
      <dgm:prSet/>
      <dgm:spPr/>
      <dgm:t>
        <a:bodyPr/>
        <a:lstStyle/>
        <a:p>
          <a:endParaRPr lang="ru-RU"/>
        </a:p>
      </dgm:t>
    </dgm:pt>
    <dgm:pt modelId="{1581DB99-F472-4753-99DE-941417400B2E}">
      <dgm:prSet phldrT="[Текст]"/>
      <dgm:spPr/>
      <dgm:t>
        <a:bodyPr anchor="ctr"/>
        <a:lstStyle/>
        <a:p>
          <a:pPr algn="just"/>
          <a:r>
            <a:rPr lang="ru-RU" b="1" dirty="0">
              <a:solidFill>
                <a:schemeClr val="tx2"/>
              </a:solidFill>
            </a:rPr>
            <a:t>6 игр сетевого образовательного события «Умная дюжина»</a:t>
          </a:r>
        </a:p>
      </dgm:t>
    </dgm:pt>
    <dgm:pt modelId="{BACA0873-2355-4F37-967B-1A04E9AAD20B}">
      <dgm:prSet phldrT="[Текст]" custT="1"/>
      <dgm:spPr/>
      <dgm:t>
        <a:bodyPr/>
        <a:lstStyle/>
        <a:p>
          <a:r>
            <a:rPr lang="ru-RU" sz="1300" b="1" dirty="0">
              <a:solidFill>
                <a:schemeClr val="tx2"/>
              </a:solidFill>
            </a:rPr>
            <a:t> </a:t>
          </a:r>
          <a:r>
            <a:rPr lang="ru-RU" sz="1600" b="1" dirty="0">
              <a:solidFill>
                <a:schemeClr val="tx2"/>
              </a:solidFill>
            </a:rPr>
            <a:t>Продуктивность реализации</a:t>
          </a:r>
        </a:p>
      </dgm:t>
    </dgm:pt>
    <dgm:pt modelId="{B18AD97D-CF16-43D9-95D8-277D03E19740}" type="sibTrans" cxnId="{AAC82EDA-07C2-495F-833B-6F78ADC5D8A2}">
      <dgm:prSet/>
      <dgm:spPr/>
      <dgm:t>
        <a:bodyPr/>
        <a:lstStyle/>
        <a:p>
          <a:endParaRPr lang="ru-RU"/>
        </a:p>
      </dgm:t>
    </dgm:pt>
    <dgm:pt modelId="{50666F2D-6622-4147-8FFC-7B5E60D0D233}" type="parTrans" cxnId="{AAC82EDA-07C2-495F-833B-6F78ADC5D8A2}">
      <dgm:prSet/>
      <dgm:spPr/>
      <dgm:t>
        <a:bodyPr/>
        <a:lstStyle/>
        <a:p>
          <a:endParaRPr lang="ru-RU"/>
        </a:p>
      </dgm:t>
    </dgm:pt>
    <dgm:pt modelId="{868E5D2F-EA20-4DCD-84CE-57A107331BE2}" type="sibTrans" cxnId="{933E2143-ED3F-4FBB-B8E9-D5C46502B7CD}">
      <dgm:prSet/>
      <dgm:spPr/>
      <dgm:t>
        <a:bodyPr/>
        <a:lstStyle/>
        <a:p>
          <a:endParaRPr lang="ru-RU"/>
        </a:p>
      </dgm:t>
    </dgm:pt>
    <dgm:pt modelId="{8E4216E5-8548-416A-9AF0-4F516550C0F8}" type="parTrans" cxnId="{933E2143-ED3F-4FBB-B8E9-D5C46502B7CD}">
      <dgm:prSet/>
      <dgm:spPr/>
      <dgm:t>
        <a:bodyPr/>
        <a:lstStyle/>
        <a:p>
          <a:endParaRPr lang="ru-RU"/>
        </a:p>
      </dgm:t>
    </dgm:pt>
    <dgm:pt modelId="{760FE1BB-70B9-4CC7-BF18-9A590DC67A03}">
      <dgm:prSet phldrT="[Текст]" custT="1"/>
      <dgm:spPr/>
      <dgm:t>
        <a:bodyPr/>
        <a:lstStyle/>
        <a:p>
          <a:r>
            <a:rPr lang="ru-RU" sz="1500" b="1" dirty="0">
              <a:solidFill>
                <a:schemeClr val="tx2"/>
              </a:solidFill>
            </a:rPr>
            <a:t>Взаимодействие с организациями-соисполнителями  по реализации проекта</a:t>
          </a:r>
        </a:p>
      </dgm:t>
    </dgm:pt>
    <dgm:pt modelId="{81A6EF5A-1A8E-4BA8-BCA6-646AFD6F7C9C}" type="sibTrans" cxnId="{CF156937-CF3F-4ABD-B4E6-9E7299BAD163}">
      <dgm:prSet/>
      <dgm:spPr/>
      <dgm:t>
        <a:bodyPr/>
        <a:lstStyle/>
        <a:p>
          <a:endParaRPr lang="ru-RU"/>
        </a:p>
      </dgm:t>
    </dgm:pt>
    <dgm:pt modelId="{F702B743-4651-48B4-B579-B2AAF4AB9C92}" type="parTrans" cxnId="{CF156937-CF3F-4ABD-B4E6-9E7299BAD163}">
      <dgm:prSet/>
      <dgm:spPr/>
      <dgm:t>
        <a:bodyPr/>
        <a:lstStyle/>
        <a:p>
          <a:endParaRPr lang="ru-RU"/>
        </a:p>
      </dgm:t>
    </dgm:pt>
    <dgm:pt modelId="{0456A14A-2569-42CF-9EF3-2F7462816A1D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2"/>
              </a:solidFill>
            </a:rPr>
            <a:t>Нормативное правовое обеспечение</a:t>
          </a:r>
        </a:p>
      </dgm:t>
    </dgm:pt>
    <dgm:pt modelId="{45A827F7-D830-424B-9A82-918E5CC45793}" type="sibTrans" cxnId="{DD4E0E3D-A7A0-432E-AE80-404007000AF0}">
      <dgm:prSet/>
      <dgm:spPr/>
      <dgm:t>
        <a:bodyPr/>
        <a:lstStyle/>
        <a:p>
          <a:endParaRPr lang="ru-RU"/>
        </a:p>
      </dgm:t>
    </dgm:pt>
    <dgm:pt modelId="{55243921-9BD4-4B0D-9D5E-DD97A7CB762B}" type="parTrans" cxnId="{DD4E0E3D-A7A0-432E-AE80-404007000AF0}">
      <dgm:prSet/>
      <dgm:spPr/>
      <dgm:t>
        <a:bodyPr/>
        <a:lstStyle/>
        <a:p>
          <a:endParaRPr lang="ru-RU"/>
        </a:p>
      </dgm:t>
    </dgm:pt>
    <dgm:pt modelId="{6E933EEB-19B0-4F36-BC32-C17B5DF1EF2C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chemeClr val="tx2"/>
              </a:solidFill>
            </a:rPr>
            <a:t>Положение об инновационной деятельности ЦДОНП</a:t>
          </a:r>
        </a:p>
      </dgm:t>
    </dgm:pt>
    <dgm:pt modelId="{2E8B8DF2-71F3-4E34-AEAA-6C766F55525C}" type="parTrans" cxnId="{416B40E7-EC15-45F4-886A-DC2CFE2BFAF3}">
      <dgm:prSet/>
      <dgm:spPr/>
      <dgm:t>
        <a:bodyPr/>
        <a:lstStyle/>
        <a:p>
          <a:endParaRPr lang="ru-RU"/>
        </a:p>
      </dgm:t>
    </dgm:pt>
    <dgm:pt modelId="{A1336485-059F-4021-9546-E42E138CFC6E}" type="sibTrans" cxnId="{416B40E7-EC15-45F4-886A-DC2CFE2BFAF3}">
      <dgm:prSet/>
      <dgm:spPr/>
      <dgm:t>
        <a:bodyPr/>
        <a:lstStyle/>
        <a:p>
          <a:endParaRPr lang="ru-RU"/>
        </a:p>
      </dgm:t>
    </dgm:pt>
    <dgm:pt modelId="{06939F59-A688-4066-9F93-19C3B0F75132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chemeClr val="tx2"/>
              </a:solidFill>
            </a:rPr>
            <a:t>Приказы УОН об организации и итогах проведения сетевых образовательных событий</a:t>
          </a:r>
        </a:p>
      </dgm:t>
    </dgm:pt>
    <dgm:pt modelId="{37346FB1-79ED-4B14-A953-96831023708B}" type="parTrans" cxnId="{3E9F4FA2-843D-478E-9938-2A27CCB6156E}">
      <dgm:prSet/>
      <dgm:spPr/>
      <dgm:t>
        <a:bodyPr/>
        <a:lstStyle/>
        <a:p>
          <a:endParaRPr lang="ru-RU"/>
        </a:p>
      </dgm:t>
    </dgm:pt>
    <dgm:pt modelId="{023E54D4-20DA-429E-A7E4-5AD2662CA481}" type="sibTrans" cxnId="{3E9F4FA2-843D-478E-9938-2A27CCB6156E}">
      <dgm:prSet/>
      <dgm:spPr/>
      <dgm:t>
        <a:bodyPr/>
        <a:lstStyle/>
        <a:p>
          <a:endParaRPr lang="ru-RU"/>
        </a:p>
      </dgm:t>
    </dgm:pt>
    <dgm:pt modelId="{089DD9F7-0F38-44BB-85E4-C9154E10CF3D}">
      <dgm:prSet phldrT="[Текст]" custT="1"/>
      <dgm:spPr/>
      <dgm:t>
        <a:bodyPr/>
        <a:lstStyle/>
        <a:p>
          <a:pPr algn="just"/>
          <a:endParaRPr lang="ru-RU" sz="1400" b="1" dirty="0">
            <a:solidFill>
              <a:schemeClr val="tx2"/>
            </a:solidFill>
          </a:endParaRPr>
        </a:p>
      </dgm:t>
    </dgm:pt>
    <dgm:pt modelId="{E9A8CE0B-C216-4EAA-8FAD-EC94FF600F19}" type="parTrans" cxnId="{1EE5B812-E345-4DCB-A18C-96E5447065C3}">
      <dgm:prSet/>
      <dgm:spPr/>
      <dgm:t>
        <a:bodyPr/>
        <a:lstStyle/>
        <a:p>
          <a:endParaRPr lang="ru-RU"/>
        </a:p>
      </dgm:t>
    </dgm:pt>
    <dgm:pt modelId="{0901642E-A87C-4043-997D-CF009E96C54F}" type="sibTrans" cxnId="{1EE5B812-E345-4DCB-A18C-96E5447065C3}">
      <dgm:prSet/>
      <dgm:spPr/>
      <dgm:t>
        <a:bodyPr/>
        <a:lstStyle/>
        <a:p>
          <a:endParaRPr lang="ru-RU"/>
        </a:p>
      </dgm:t>
    </dgm:pt>
    <dgm:pt modelId="{68CABF71-B6AF-4EC6-A6C9-BDD0A1F82A48}">
      <dgm:prSet phldrT="[Текст]" custT="1"/>
      <dgm:spPr/>
      <dgm:t>
        <a:bodyPr/>
        <a:lstStyle/>
        <a:p>
          <a:pPr algn="just"/>
          <a:endParaRPr lang="ru-RU" sz="1400" b="1" dirty="0">
            <a:solidFill>
              <a:schemeClr val="tx2"/>
            </a:solidFill>
          </a:endParaRPr>
        </a:p>
      </dgm:t>
    </dgm:pt>
    <dgm:pt modelId="{89AA8FE8-A14B-48F4-A8F0-DDAAC8D40419}" type="parTrans" cxnId="{C0EE767D-9043-4BAE-9201-C88EFCE8B22F}">
      <dgm:prSet/>
      <dgm:spPr/>
      <dgm:t>
        <a:bodyPr/>
        <a:lstStyle/>
        <a:p>
          <a:endParaRPr lang="ru-RU"/>
        </a:p>
      </dgm:t>
    </dgm:pt>
    <dgm:pt modelId="{7D1BED7A-970E-44E5-8F02-B2616964DEF4}" type="sibTrans" cxnId="{C0EE767D-9043-4BAE-9201-C88EFCE8B22F}">
      <dgm:prSet/>
      <dgm:spPr/>
      <dgm:t>
        <a:bodyPr/>
        <a:lstStyle/>
        <a:p>
          <a:endParaRPr lang="ru-RU"/>
        </a:p>
      </dgm:t>
    </dgm:pt>
    <dgm:pt modelId="{15F78D07-CEBB-45E4-8866-B40EF5AC913F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rgbClr val="002060"/>
              </a:solidFill>
            </a:rPr>
            <a:t>МБУ ДО ЭБЦ</a:t>
          </a:r>
        </a:p>
      </dgm:t>
    </dgm:pt>
    <dgm:pt modelId="{7436BE66-F2D9-462D-8E86-0DE7451F14AD}" type="parTrans" cxnId="{841E4818-CEEC-4832-8FD6-1B484A446924}">
      <dgm:prSet/>
      <dgm:spPr/>
      <dgm:t>
        <a:bodyPr/>
        <a:lstStyle/>
        <a:p>
          <a:endParaRPr lang="ru-RU"/>
        </a:p>
      </dgm:t>
    </dgm:pt>
    <dgm:pt modelId="{A2C854A1-A624-44A7-8CC8-58CA222406B0}" type="sibTrans" cxnId="{841E4818-CEEC-4832-8FD6-1B484A446924}">
      <dgm:prSet/>
      <dgm:spPr/>
      <dgm:t>
        <a:bodyPr/>
        <a:lstStyle/>
        <a:p>
          <a:endParaRPr lang="ru-RU"/>
        </a:p>
      </dgm:t>
    </dgm:pt>
    <dgm:pt modelId="{1FB26077-F51B-445D-9905-215A5BB143E5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rgbClr val="002060"/>
              </a:solidFill>
            </a:rPr>
            <a:t>ЦДО «Хоста»</a:t>
          </a:r>
        </a:p>
      </dgm:t>
    </dgm:pt>
    <dgm:pt modelId="{2F4CBEC8-C57B-4266-B6D5-5DE967909AFA}" type="parTrans" cxnId="{545A2FCE-7F0F-413B-AD3D-7AFF24CB9CC6}">
      <dgm:prSet/>
      <dgm:spPr/>
      <dgm:t>
        <a:bodyPr/>
        <a:lstStyle/>
        <a:p>
          <a:endParaRPr lang="ru-RU"/>
        </a:p>
      </dgm:t>
    </dgm:pt>
    <dgm:pt modelId="{0E558FAA-F252-4464-8FEE-0AB33CE9E84A}" type="sibTrans" cxnId="{545A2FCE-7F0F-413B-AD3D-7AFF24CB9CC6}">
      <dgm:prSet/>
      <dgm:spPr/>
      <dgm:t>
        <a:bodyPr/>
        <a:lstStyle/>
        <a:p>
          <a:endParaRPr lang="ru-RU"/>
        </a:p>
      </dgm:t>
    </dgm:pt>
    <dgm:pt modelId="{7056384B-20DC-4BB5-B014-2D2CCA28879B}">
      <dgm:prSet phldrT="[Текст]" custT="1"/>
      <dgm:spPr/>
      <dgm:t>
        <a:bodyPr/>
        <a:lstStyle/>
        <a:p>
          <a:pPr algn="just"/>
          <a:endParaRPr lang="ru-RU" sz="1400" b="1" dirty="0">
            <a:solidFill>
              <a:srgbClr val="00B050"/>
            </a:solidFill>
          </a:endParaRPr>
        </a:p>
      </dgm:t>
    </dgm:pt>
    <dgm:pt modelId="{BD1D43FA-A63E-4AFD-9374-1AC185B3118B}" type="parTrans" cxnId="{A6B7D15C-234E-41AB-9D98-074566C76555}">
      <dgm:prSet/>
      <dgm:spPr/>
      <dgm:t>
        <a:bodyPr/>
        <a:lstStyle/>
        <a:p>
          <a:endParaRPr lang="ru-RU"/>
        </a:p>
      </dgm:t>
    </dgm:pt>
    <dgm:pt modelId="{98CD03E8-6F2D-4780-B9E7-1A08D2C9B871}" type="sibTrans" cxnId="{A6B7D15C-234E-41AB-9D98-074566C76555}">
      <dgm:prSet/>
      <dgm:spPr/>
      <dgm:t>
        <a:bodyPr/>
        <a:lstStyle/>
        <a:p>
          <a:endParaRPr lang="ru-RU"/>
        </a:p>
      </dgm:t>
    </dgm:pt>
    <dgm:pt modelId="{DF1995EC-E84D-418B-AF40-BAA7F5936BE4}">
      <dgm:prSet phldrT="[Текст]" custT="1"/>
      <dgm:spPr/>
      <dgm:t>
        <a:bodyPr/>
        <a:lstStyle/>
        <a:p>
          <a:pPr algn="just"/>
          <a:endParaRPr lang="ru-RU" sz="1400" b="1" dirty="0">
            <a:solidFill>
              <a:srgbClr val="002060"/>
            </a:solidFill>
          </a:endParaRPr>
        </a:p>
      </dgm:t>
    </dgm:pt>
    <dgm:pt modelId="{56EFC81F-C110-4671-A3C5-8B9A8AC34ADD}" type="parTrans" cxnId="{7575566D-EE21-4A3C-9CFC-C176190E12F4}">
      <dgm:prSet/>
      <dgm:spPr/>
      <dgm:t>
        <a:bodyPr/>
        <a:lstStyle/>
        <a:p>
          <a:endParaRPr lang="ru-RU"/>
        </a:p>
      </dgm:t>
    </dgm:pt>
    <dgm:pt modelId="{C73D9BB4-ADB9-4F99-B46D-27ADEBCD22CC}" type="sibTrans" cxnId="{7575566D-EE21-4A3C-9CFC-C176190E12F4}">
      <dgm:prSet/>
      <dgm:spPr/>
      <dgm:t>
        <a:bodyPr/>
        <a:lstStyle/>
        <a:p>
          <a:endParaRPr lang="ru-RU"/>
        </a:p>
      </dgm:t>
    </dgm:pt>
    <dgm:pt modelId="{807E955D-4A8E-4140-A91B-FBE52BC4912D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rgbClr val="002060"/>
              </a:solidFill>
            </a:rPr>
            <a:t>МАУ ЦДОД «СИБ»</a:t>
          </a:r>
        </a:p>
      </dgm:t>
    </dgm:pt>
    <dgm:pt modelId="{24F3ACF2-69D7-44D9-B99E-A9725B043627}" type="parTrans" cxnId="{6972215B-81A9-4058-A9AA-6F54DCAEF416}">
      <dgm:prSet/>
      <dgm:spPr/>
      <dgm:t>
        <a:bodyPr/>
        <a:lstStyle/>
        <a:p>
          <a:endParaRPr lang="ru-RU"/>
        </a:p>
      </dgm:t>
    </dgm:pt>
    <dgm:pt modelId="{270B9ECC-8492-4858-9511-8697E2C8E1A5}" type="sibTrans" cxnId="{6972215B-81A9-4058-A9AA-6F54DCAEF416}">
      <dgm:prSet/>
      <dgm:spPr/>
      <dgm:t>
        <a:bodyPr/>
        <a:lstStyle/>
        <a:p>
          <a:endParaRPr lang="ru-RU"/>
        </a:p>
      </dgm:t>
    </dgm:pt>
    <dgm:pt modelId="{41B9554C-A64B-4191-BDDA-3DD79039A543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rgbClr val="002060"/>
              </a:solidFill>
            </a:rPr>
            <a:t>ДЮЦ «Росток» г. Геленджик</a:t>
          </a:r>
        </a:p>
      </dgm:t>
    </dgm:pt>
    <dgm:pt modelId="{03169008-B135-4288-AE64-5A652EADF1D4}" type="parTrans" cxnId="{5AAEC7C1-3416-4983-A745-D4AC3657BF59}">
      <dgm:prSet/>
      <dgm:spPr/>
      <dgm:t>
        <a:bodyPr/>
        <a:lstStyle/>
        <a:p>
          <a:endParaRPr lang="ru-RU"/>
        </a:p>
      </dgm:t>
    </dgm:pt>
    <dgm:pt modelId="{26F37743-6D2B-4153-83ED-FA70A7302843}" type="sibTrans" cxnId="{5AAEC7C1-3416-4983-A745-D4AC3657BF59}">
      <dgm:prSet/>
      <dgm:spPr/>
      <dgm:t>
        <a:bodyPr/>
        <a:lstStyle/>
        <a:p>
          <a:endParaRPr lang="ru-RU"/>
        </a:p>
      </dgm:t>
    </dgm:pt>
    <dgm:pt modelId="{FE9759A8-202F-4731-BE04-FFA3B90CF3D6}">
      <dgm:prSet phldrT="[Текст]" custT="1"/>
      <dgm:spPr/>
      <dgm:t>
        <a:bodyPr/>
        <a:lstStyle/>
        <a:p>
          <a:pPr algn="just"/>
          <a:r>
            <a:rPr lang="ru-RU" sz="1400" b="1" dirty="0">
              <a:solidFill>
                <a:srgbClr val="002060"/>
              </a:solidFill>
            </a:rPr>
            <a:t>МУПК «Парки отдыха «Ривьера-Сочи»</a:t>
          </a:r>
        </a:p>
      </dgm:t>
    </dgm:pt>
    <dgm:pt modelId="{251E6827-6FF0-4142-AD0C-E5E1FD807C0C}" type="parTrans" cxnId="{E441BB56-D138-4C4A-9835-20B2E296E8C8}">
      <dgm:prSet/>
      <dgm:spPr/>
      <dgm:t>
        <a:bodyPr/>
        <a:lstStyle/>
        <a:p>
          <a:endParaRPr lang="ru-RU"/>
        </a:p>
      </dgm:t>
    </dgm:pt>
    <dgm:pt modelId="{09020A97-7590-4130-8A5F-132CEBA91274}" type="sibTrans" cxnId="{E441BB56-D138-4C4A-9835-20B2E296E8C8}">
      <dgm:prSet/>
      <dgm:spPr/>
      <dgm:t>
        <a:bodyPr/>
        <a:lstStyle/>
        <a:p>
          <a:endParaRPr lang="ru-RU"/>
        </a:p>
      </dgm:t>
    </dgm:pt>
    <dgm:pt modelId="{C8E5B3FA-E84D-4CE4-BE74-C0015C02102F}">
      <dgm:prSet phldrT="[Текст]"/>
      <dgm:spPr/>
      <dgm:t>
        <a:bodyPr anchor="ctr"/>
        <a:lstStyle/>
        <a:p>
          <a:pPr algn="l"/>
          <a:r>
            <a:rPr lang="ru-RU" b="1" dirty="0">
              <a:solidFill>
                <a:schemeClr val="tx2"/>
              </a:solidFill>
            </a:rPr>
            <a:t>6 тематических интеллектуально-познавательных игр в рамках городских массовых мероприятий  </a:t>
          </a:r>
        </a:p>
      </dgm:t>
    </dgm:pt>
    <dgm:pt modelId="{4F4CD2E2-2631-42B4-93FB-C9B66CBAB419}" type="parTrans" cxnId="{8E1DABF4-A7D0-4F14-98BD-F1825629FD5A}">
      <dgm:prSet/>
      <dgm:spPr/>
      <dgm:t>
        <a:bodyPr/>
        <a:lstStyle/>
        <a:p>
          <a:endParaRPr lang="ru-RU"/>
        </a:p>
      </dgm:t>
    </dgm:pt>
    <dgm:pt modelId="{DFBFC77F-66E3-4535-A4CC-EB6D175AAEAE}" type="sibTrans" cxnId="{8E1DABF4-A7D0-4F14-98BD-F1825629FD5A}">
      <dgm:prSet/>
      <dgm:spPr/>
      <dgm:t>
        <a:bodyPr/>
        <a:lstStyle/>
        <a:p>
          <a:endParaRPr lang="ru-RU"/>
        </a:p>
      </dgm:t>
    </dgm:pt>
    <dgm:pt modelId="{6A87514D-1FE1-46AA-A0E4-D0159D39E913}">
      <dgm:prSet phldrT="[Текст]"/>
      <dgm:spPr/>
      <dgm:t>
        <a:bodyPr anchor="ctr"/>
        <a:lstStyle/>
        <a:p>
          <a:pPr algn="l"/>
          <a:endParaRPr lang="ru-RU" b="1" dirty="0">
            <a:solidFill>
              <a:schemeClr val="tx2"/>
            </a:solidFill>
          </a:endParaRPr>
        </a:p>
      </dgm:t>
    </dgm:pt>
    <dgm:pt modelId="{9B014B85-926D-4D07-8805-F0605E9687BF}" type="parTrans" cxnId="{9505075C-6AEC-42C6-A2C2-92D5B3B255EE}">
      <dgm:prSet/>
      <dgm:spPr/>
      <dgm:t>
        <a:bodyPr/>
        <a:lstStyle/>
        <a:p>
          <a:endParaRPr lang="ru-RU"/>
        </a:p>
      </dgm:t>
    </dgm:pt>
    <dgm:pt modelId="{FCB2241B-4F8C-40B2-8481-F5C835DD07E9}" type="sibTrans" cxnId="{9505075C-6AEC-42C6-A2C2-92D5B3B255EE}">
      <dgm:prSet/>
      <dgm:spPr/>
      <dgm:t>
        <a:bodyPr/>
        <a:lstStyle/>
        <a:p>
          <a:endParaRPr lang="ru-RU"/>
        </a:p>
      </dgm:t>
    </dgm:pt>
    <dgm:pt modelId="{29076FE2-F972-4C80-A5F9-B787A9459507}">
      <dgm:prSet phldrT="[Текст]" custT="1"/>
      <dgm:spPr/>
      <dgm:t>
        <a:bodyPr/>
        <a:lstStyle/>
        <a:p>
          <a:pPr algn="just"/>
          <a:endParaRPr lang="ru-RU" sz="1200" b="1" dirty="0">
            <a:solidFill>
              <a:srgbClr val="002060"/>
            </a:solidFill>
          </a:endParaRPr>
        </a:p>
      </dgm:t>
    </dgm:pt>
    <dgm:pt modelId="{8217E550-03BD-4039-860F-949DEA898042}" type="parTrans" cxnId="{526DC1BB-6B2C-4F82-BCD8-B8CD42EC631A}">
      <dgm:prSet/>
      <dgm:spPr/>
      <dgm:t>
        <a:bodyPr/>
        <a:lstStyle/>
        <a:p>
          <a:endParaRPr lang="ru-RU"/>
        </a:p>
      </dgm:t>
    </dgm:pt>
    <dgm:pt modelId="{48AAE34E-0BF6-40A2-B145-D2464B2E0873}" type="sibTrans" cxnId="{526DC1BB-6B2C-4F82-BCD8-B8CD42EC631A}">
      <dgm:prSet/>
      <dgm:spPr/>
      <dgm:t>
        <a:bodyPr/>
        <a:lstStyle/>
        <a:p>
          <a:endParaRPr lang="ru-RU"/>
        </a:p>
      </dgm:t>
    </dgm:pt>
    <dgm:pt modelId="{99F838B1-ABC7-4B85-A633-7440F7776230}" type="pres">
      <dgm:prSet presAssocID="{9F844335-31E9-422A-B73E-127D7C7483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5AFCA8D-1C72-46DD-B183-A89D48BB0635}" type="pres">
      <dgm:prSet presAssocID="{9F844335-31E9-422A-B73E-127D7C7483EB}" presName="children" presStyleCnt="0"/>
      <dgm:spPr/>
    </dgm:pt>
    <dgm:pt modelId="{4B2F3D1D-8323-4E9F-809F-71000395B4F5}" type="pres">
      <dgm:prSet presAssocID="{9F844335-31E9-422A-B73E-127D7C7483EB}" presName="child1group" presStyleCnt="0"/>
      <dgm:spPr/>
    </dgm:pt>
    <dgm:pt modelId="{20CCFBE5-5F32-402C-AB2F-B94CE942E11B}" type="pres">
      <dgm:prSet presAssocID="{9F844335-31E9-422A-B73E-127D7C7483EB}" presName="child1" presStyleLbl="bgAcc1" presStyleIdx="0" presStyleCnt="4" custScaleX="144910" custScaleY="115468" custLinFactNeighborX="-21415" custLinFactNeighborY="12954"/>
      <dgm:spPr/>
    </dgm:pt>
    <dgm:pt modelId="{69C9641D-F91E-4A72-AE72-86494262D2C3}" type="pres">
      <dgm:prSet presAssocID="{9F844335-31E9-422A-B73E-127D7C7483EB}" presName="child1Text" presStyleLbl="bgAcc1" presStyleIdx="0" presStyleCnt="4">
        <dgm:presLayoutVars>
          <dgm:bulletEnabled val="1"/>
        </dgm:presLayoutVars>
      </dgm:prSet>
      <dgm:spPr/>
    </dgm:pt>
    <dgm:pt modelId="{459007E1-093C-4B87-948C-898EC56CE9C1}" type="pres">
      <dgm:prSet presAssocID="{9F844335-31E9-422A-B73E-127D7C7483EB}" presName="child2group" presStyleCnt="0"/>
      <dgm:spPr/>
    </dgm:pt>
    <dgm:pt modelId="{C5E6F8F2-B6BA-4790-9D60-0B27A745B99F}" type="pres">
      <dgm:prSet presAssocID="{9F844335-31E9-422A-B73E-127D7C7483EB}" presName="child2" presStyleLbl="bgAcc1" presStyleIdx="1" presStyleCnt="4" custScaleX="172202" custScaleY="122500" custLinFactNeighborX="38718" custLinFactNeighborY="15988"/>
      <dgm:spPr/>
    </dgm:pt>
    <dgm:pt modelId="{2BDE6E3B-4E63-473D-A64E-48D289EF7D1E}" type="pres">
      <dgm:prSet presAssocID="{9F844335-31E9-422A-B73E-127D7C7483EB}" presName="child2Text" presStyleLbl="bgAcc1" presStyleIdx="1" presStyleCnt="4">
        <dgm:presLayoutVars>
          <dgm:bulletEnabled val="1"/>
        </dgm:presLayoutVars>
      </dgm:prSet>
      <dgm:spPr/>
    </dgm:pt>
    <dgm:pt modelId="{A13AD002-BF6C-4EEB-AC13-075A476771DB}" type="pres">
      <dgm:prSet presAssocID="{9F844335-31E9-422A-B73E-127D7C7483EB}" presName="child3group" presStyleCnt="0"/>
      <dgm:spPr/>
    </dgm:pt>
    <dgm:pt modelId="{B5323896-7F28-4F2B-8278-F2BE70C0A9EA}" type="pres">
      <dgm:prSet presAssocID="{9F844335-31E9-422A-B73E-127D7C7483EB}" presName="child3" presStyleLbl="bgAcc1" presStyleIdx="2" presStyleCnt="4" custScaleX="153765" custScaleY="120841" custLinFactNeighborX="38127" custLinFactNeighborY="-11986"/>
      <dgm:spPr/>
    </dgm:pt>
    <dgm:pt modelId="{18F65ECA-DDF0-4B31-82A3-2CC6D7A3D8EE}" type="pres">
      <dgm:prSet presAssocID="{9F844335-31E9-422A-B73E-127D7C7483EB}" presName="child3Text" presStyleLbl="bgAcc1" presStyleIdx="2" presStyleCnt="4">
        <dgm:presLayoutVars>
          <dgm:bulletEnabled val="1"/>
        </dgm:presLayoutVars>
      </dgm:prSet>
      <dgm:spPr/>
    </dgm:pt>
    <dgm:pt modelId="{2B0E95B1-6F71-4348-9311-83976AD89935}" type="pres">
      <dgm:prSet presAssocID="{9F844335-31E9-422A-B73E-127D7C7483EB}" presName="child4group" presStyleCnt="0"/>
      <dgm:spPr/>
    </dgm:pt>
    <dgm:pt modelId="{4878E2C4-8487-47F8-8E46-0EB71E6B20C8}" type="pres">
      <dgm:prSet presAssocID="{9F844335-31E9-422A-B73E-127D7C7483EB}" presName="child4" presStyleLbl="bgAcc1" presStyleIdx="3" presStyleCnt="4" custScaleX="142954" custScaleY="119490" custLinFactNeighborX="-13179" custLinFactNeighborY="-14197"/>
      <dgm:spPr/>
    </dgm:pt>
    <dgm:pt modelId="{87375237-8446-4A00-BB90-51F5F773EBC2}" type="pres">
      <dgm:prSet presAssocID="{9F844335-31E9-422A-B73E-127D7C7483EB}" presName="child4Text" presStyleLbl="bgAcc1" presStyleIdx="3" presStyleCnt="4">
        <dgm:presLayoutVars>
          <dgm:bulletEnabled val="1"/>
        </dgm:presLayoutVars>
      </dgm:prSet>
      <dgm:spPr/>
    </dgm:pt>
    <dgm:pt modelId="{3F683BF6-0616-4972-B955-C2E28BFCAB84}" type="pres">
      <dgm:prSet presAssocID="{9F844335-31E9-422A-B73E-127D7C7483EB}" presName="childPlaceholder" presStyleCnt="0"/>
      <dgm:spPr/>
    </dgm:pt>
    <dgm:pt modelId="{2033079A-1DDA-457F-8853-5B4AB003303A}" type="pres">
      <dgm:prSet presAssocID="{9F844335-31E9-422A-B73E-127D7C7483EB}" presName="circle" presStyleCnt="0"/>
      <dgm:spPr/>
    </dgm:pt>
    <dgm:pt modelId="{DE419E86-F17A-4EE8-94A7-222CA61BF2A9}" type="pres">
      <dgm:prSet presAssocID="{9F844335-31E9-422A-B73E-127D7C7483E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5FA77E6-CCC8-4895-B13A-7A13316B5301}" type="pres">
      <dgm:prSet presAssocID="{9F844335-31E9-422A-B73E-127D7C7483E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2942439-4C99-4227-997C-B4440E82EB8F}" type="pres">
      <dgm:prSet presAssocID="{9F844335-31E9-422A-B73E-127D7C7483E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D0DC2B3-3A3E-47D5-ACE1-CE7D172E0808}" type="pres">
      <dgm:prSet presAssocID="{9F844335-31E9-422A-B73E-127D7C7483E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5C21CD2-831D-4319-BE66-768B2D847B4A}" type="pres">
      <dgm:prSet presAssocID="{9F844335-31E9-422A-B73E-127D7C7483EB}" presName="quadrantPlaceholder" presStyleCnt="0"/>
      <dgm:spPr/>
    </dgm:pt>
    <dgm:pt modelId="{D5621EE8-DEF9-4A71-849D-085C2D3CD907}" type="pres">
      <dgm:prSet presAssocID="{9F844335-31E9-422A-B73E-127D7C7483EB}" presName="center1" presStyleLbl="fgShp" presStyleIdx="0" presStyleCnt="2"/>
      <dgm:spPr/>
    </dgm:pt>
    <dgm:pt modelId="{DE88D975-C909-47B7-A84C-7EC26A22A4E1}" type="pres">
      <dgm:prSet presAssocID="{9F844335-31E9-422A-B73E-127D7C7483EB}" presName="center2" presStyleLbl="fgShp" presStyleIdx="1" presStyleCnt="2"/>
      <dgm:spPr/>
    </dgm:pt>
  </dgm:ptLst>
  <dgm:cxnLst>
    <dgm:cxn modelId="{E0DB3000-3BD7-4C49-A916-42E3F9EC03DB}" type="presOf" srcId="{FE9759A8-202F-4731-BE04-FFA3B90CF3D6}" destId="{C5E6F8F2-B6BA-4790-9D60-0B27A745B99F}" srcOrd="0" destOrd="5" presId="urn:microsoft.com/office/officeart/2005/8/layout/cycle4"/>
    <dgm:cxn modelId="{7F4CBF00-6A9B-425A-9A04-D01517A616EA}" type="presOf" srcId="{99B32E26-B356-4C68-8571-678AA1DBA5FD}" destId="{87375237-8446-4A00-BB90-51F5F773EBC2}" srcOrd="1" destOrd="0" presId="urn:microsoft.com/office/officeart/2005/8/layout/cycle4"/>
    <dgm:cxn modelId="{AF57E901-3FD7-45D7-A714-9E5EB51B9E71}" type="presOf" srcId="{C8E5B3FA-E84D-4CE4-BE74-C0015C02102F}" destId="{B5323896-7F28-4F2B-8278-F2BE70C0A9EA}" srcOrd="0" destOrd="2" presId="urn:microsoft.com/office/officeart/2005/8/layout/cycle4"/>
    <dgm:cxn modelId="{232E2402-D0A8-42E6-B188-4C65E01237BE}" type="presOf" srcId="{0456A14A-2569-42CF-9EF3-2F7462816A1D}" destId="{DE419E86-F17A-4EE8-94A7-222CA61BF2A9}" srcOrd="0" destOrd="0" presId="urn:microsoft.com/office/officeart/2005/8/layout/cycle4"/>
    <dgm:cxn modelId="{1EE5B812-E345-4DCB-A18C-96E5447065C3}" srcId="{0456A14A-2569-42CF-9EF3-2F7462816A1D}" destId="{089DD9F7-0F38-44BB-85E4-C9154E10CF3D}" srcOrd="0" destOrd="0" parTransId="{E9A8CE0B-C216-4EAA-8FAD-EC94FF600F19}" sibTransId="{0901642E-A87C-4043-997D-CF009E96C54F}"/>
    <dgm:cxn modelId="{5D13FF12-574C-42A9-9B33-20F9926AF17A}" type="presOf" srcId="{DF1995EC-E84D-418B-AF40-BAA7F5936BE4}" destId="{2BDE6E3B-4E63-473D-A64E-48D289EF7D1E}" srcOrd="1" destOrd="6" presId="urn:microsoft.com/office/officeart/2005/8/layout/cycle4"/>
    <dgm:cxn modelId="{D31CB814-A0C8-43E5-BF3C-461B3A50815A}" type="presOf" srcId="{29076FE2-F972-4C80-A5F9-B787A9459507}" destId="{C5E6F8F2-B6BA-4790-9D60-0B27A745B99F}" srcOrd="0" destOrd="0" presId="urn:microsoft.com/office/officeart/2005/8/layout/cycle4"/>
    <dgm:cxn modelId="{841E4818-CEEC-4832-8FD6-1B484A446924}" srcId="{760FE1BB-70B9-4CC7-BF18-9A590DC67A03}" destId="{15F78D07-CEBB-45E4-8866-B40EF5AC913F}" srcOrd="2" destOrd="0" parTransId="{7436BE66-F2D9-462D-8E86-0DE7451F14AD}" sibTransId="{A2C854A1-A624-44A7-8CC8-58CA222406B0}"/>
    <dgm:cxn modelId="{43335D1A-2062-4B45-AFB7-72E9DE8907F0}" type="presOf" srcId="{760FE1BB-70B9-4CC7-BF18-9A590DC67A03}" destId="{65FA77E6-CCC8-4895-B13A-7A13316B5301}" srcOrd="0" destOrd="0" presId="urn:microsoft.com/office/officeart/2005/8/layout/cycle4"/>
    <dgm:cxn modelId="{CA37B220-ADDB-4191-8BD8-F18F6381E5E2}" type="presOf" srcId="{1FB26077-F51B-445D-9905-215A5BB143E5}" destId="{2BDE6E3B-4E63-473D-A64E-48D289EF7D1E}" srcOrd="1" destOrd="3" presId="urn:microsoft.com/office/officeart/2005/8/layout/cycle4"/>
    <dgm:cxn modelId="{6AA2F52B-F3C1-465E-8B66-F4E1F6B5C3BA}" type="presOf" srcId="{DF1995EC-E84D-418B-AF40-BAA7F5936BE4}" destId="{C5E6F8F2-B6BA-4790-9D60-0B27A745B99F}" srcOrd="0" destOrd="6" presId="urn:microsoft.com/office/officeart/2005/8/layout/cycle4"/>
    <dgm:cxn modelId="{3B5D3830-D080-422D-BC75-9979D401A1DC}" type="presOf" srcId="{8E647215-A586-4272-8F85-98C71176F010}" destId="{5D0DC2B3-3A3E-47D5-ACE1-CE7D172E0808}" srcOrd="0" destOrd="0" presId="urn:microsoft.com/office/officeart/2005/8/layout/cycle4"/>
    <dgm:cxn modelId="{6889C031-19AD-4919-81A0-E1036EB81786}" type="presOf" srcId="{6A87514D-1FE1-46AA-A0E4-D0159D39E913}" destId="{18F65ECA-DDF0-4B31-82A3-2CC6D7A3D8EE}" srcOrd="1" destOrd="1" presId="urn:microsoft.com/office/officeart/2005/8/layout/cycle4"/>
    <dgm:cxn modelId="{CF156937-CF3F-4ABD-B4E6-9E7299BAD163}" srcId="{9F844335-31E9-422A-B73E-127D7C7483EB}" destId="{760FE1BB-70B9-4CC7-BF18-9A590DC67A03}" srcOrd="1" destOrd="0" parTransId="{F702B743-4651-48B4-B579-B2AAF4AB9C92}" sibTransId="{81A6EF5A-1A8E-4BA8-BCA6-646AFD6F7C9C}"/>
    <dgm:cxn modelId="{DC8D8139-CB20-42EF-9DEE-ACC9F6DC521E}" type="presOf" srcId="{15F78D07-CEBB-45E4-8866-B40EF5AC913F}" destId="{C5E6F8F2-B6BA-4790-9D60-0B27A745B99F}" srcOrd="0" destOrd="2" presId="urn:microsoft.com/office/officeart/2005/8/layout/cycle4"/>
    <dgm:cxn modelId="{DD4E0E3D-A7A0-432E-AE80-404007000AF0}" srcId="{9F844335-31E9-422A-B73E-127D7C7483EB}" destId="{0456A14A-2569-42CF-9EF3-2F7462816A1D}" srcOrd="0" destOrd="0" parTransId="{55243921-9BD4-4B0D-9D5E-DD97A7CB762B}" sibTransId="{45A827F7-D830-424B-9A82-918E5CC45793}"/>
    <dgm:cxn modelId="{6972215B-81A9-4058-A9AA-6F54DCAEF416}" srcId="{760FE1BB-70B9-4CC7-BF18-9A590DC67A03}" destId="{807E955D-4A8E-4140-A91B-FBE52BC4912D}" srcOrd="1" destOrd="0" parTransId="{24F3ACF2-69D7-44D9-B99E-A9725B043627}" sibTransId="{270B9ECC-8492-4858-9511-8697E2C8E1A5}"/>
    <dgm:cxn modelId="{9505075C-6AEC-42C6-A2C2-92D5B3B255EE}" srcId="{BACA0873-2355-4F37-967B-1A04E9AAD20B}" destId="{6A87514D-1FE1-46AA-A0E4-D0159D39E913}" srcOrd="1" destOrd="0" parTransId="{9B014B85-926D-4D07-8805-F0605E9687BF}" sibTransId="{FCB2241B-4F8C-40B2-8481-F5C835DD07E9}"/>
    <dgm:cxn modelId="{A6B7D15C-234E-41AB-9D98-074566C76555}" srcId="{760FE1BB-70B9-4CC7-BF18-9A590DC67A03}" destId="{7056384B-20DC-4BB5-B014-2D2CCA28879B}" srcOrd="7" destOrd="0" parTransId="{BD1D43FA-A63E-4AFD-9374-1AC185B3118B}" sibTransId="{98CD03E8-6F2D-4780-B9E7-1A08D2C9B871}"/>
    <dgm:cxn modelId="{BBAC0A61-B599-4E2F-B9E7-57BA93311161}" type="presOf" srcId="{1581DB99-F472-4753-99DE-941417400B2E}" destId="{B5323896-7F28-4F2B-8278-F2BE70C0A9EA}" srcOrd="0" destOrd="0" presId="urn:microsoft.com/office/officeart/2005/8/layout/cycle4"/>
    <dgm:cxn modelId="{FF4AFC61-7771-48FD-A24E-63731014611B}" type="presOf" srcId="{15F78D07-CEBB-45E4-8866-B40EF5AC913F}" destId="{2BDE6E3B-4E63-473D-A64E-48D289EF7D1E}" srcOrd="1" destOrd="2" presId="urn:microsoft.com/office/officeart/2005/8/layout/cycle4"/>
    <dgm:cxn modelId="{933E2143-ED3F-4FBB-B8E9-D5C46502B7CD}" srcId="{BACA0873-2355-4F37-967B-1A04E9AAD20B}" destId="{1581DB99-F472-4753-99DE-941417400B2E}" srcOrd="0" destOrd="0" parTransId="{8E4216E5-8548-416A-9AF0-4F516550C0F8}" sibTransId="{868E5D2F-EA20-4DCD-84CE-57A107331BE2}"/>
    <dgm:cxn modelId="{A526CF66-C58C-431B-8B79-EEFEE8712BBA}" type="presOf" srcId="{68CABF71-B6AF-4EC6-A6C9-BDD0A1F82A48}" destId="{20CCFBE5-5F32-402C-AB2F-B94CE942E11B}" srcOrd="0" destOrd="2" presId="urn:microsoft.com/office/officeart/2005/8/layout/cycle4"/>
    <dgm:cxn modelId="{CA956F68-919A-4BB9-B05B-7AE481C4FE67}" type="presOf" srcId="{FE9759A8-202F-4731-BE04-FFA3B90CF3D6}" destId="{2BDE6E3B-4E63-473D-A64E-48D289EF7D1E}" srcOrd="1" destOrd="5" presId="urn:microsoft.com/office/officeart/2005/8/layout/cycle4"/>
    <dgm:cxn modelId="{7575566D-EE21-4A3C-9CFC-C176190E12F4}" srcId="{760FE1BB-70B9-4CC7-BF18-9A590DC67A03}" destId="{DF1995EC-E84D-418B-AF40-BAA7F5936BE4}" srcOrd="6" destOrd="0" parTransId="{56EFC81F-C110-4671-A3C5-8B9A8AC34ADD}" sibTransId="{C73D9BB4-ADB9-4F99-B46D-27ADEBCD22CC}"/>
    <dgm:cxn modelId="{F33CE06E-39BD-410C-B472-A4428386BFFE}" type="presOf" srcId="{7056384B-20DC-4BB5-B014-2D2CCA28879B}" destId="{2BDE6E3B-4E63-473D-A64E-48D289EF7D1E}" srcOrd="1" destOrd="7" presId="urn:microsoft.com/office/officeart/2005/8/layout/cycle4"/>
    <dgm:cxn modelId="{E441BB56-D138-4C4A-9835-20B2E296E8C8}" srcId="{760FE1BB-70B9-4CC7-BF18-9A590DC67A03}" destId="{FE9759A8-202F-4731-BE04-FFA3B90CF3D6}" srcOrd="5" destOrd="0" parTransId="{251E6827-6FF0-4142-AD0C-E5E1FD807C0C}" sibTransId="{09020A97-7590-4130-8A5F-132CEBA91274}"/>
    <dgm:cxn modelId="{67FFAC58-0E6C-4D61-9018-4EDC616762AD}" type="presOf" srcId="{9F844335-31E9-422A-B73E-127D7C7483EB}" destId="{99F838B1-ABC7-4B85-A633-7440F7776230}" srcOrd="0" destOrd="0" presId="urn:microsoft.com/office/officeart/2005/8/layout/cycle4"/>
    <dgm:cxn modelId="{2067665A-1423-4FB7-9B5A-7056D8CE0086}" type="presOf" srcId="{1581DB99-F472-4753-99DE-941417400B2E}" destId="{18F65ECA-DDF0-4B31-82A3-2CC6D7A3D8EE}" srcOrd="1" destOrd="0" presId="urn:microsoft.com/office/officeart/2005/8/layout/cycle4"/>
    <dgm:cxn modelId="{3FD0FD5A-4AF8-447E-AB59-C28797C4F1A8}" type="presOf" srcId="{06939F59-A688-4066-9F93-19C3B0F75132}" destId="{69C9641D-F91E-4A72-AE72-86494262D2C3}" srcOrd="1" destOrd="3" presId="urn:microsoft.com/office/officeart/2005/8/layout/cycle4"/>
    <dgm:cxn modelId="{C0EE767D-9043-4BAE-9201-C88EFCE8B22F}" srcId="{0456A14A-2569-42CF-9EF3-2F7462816A1D}" destId="{68CABF71-B6AF-4EC6-A6C9-BDD0A1F82A48}" srcOrd="2" destOrd="0" parTransId="{89AA8FE8-A14B-48F4-A8F0-DDAAC8D40419}" sibTransId="{7D1BED7A-970E-44E5-8F02-B2616964DEF4}"/>
    <dgm:cxn modelId="{1C13E67E-5F9B-440C-981B-5C3F04C45266}" type="presOf" srcId="{41B9554C-A64B-4191-BDDA-3DD79039A543}" destId="{2BDE6E3B-4E63-473D-A64E-48D289EF7D1E}" srcOrd="1" destOrd="4" presId="urn:microsoft.com/office/officeart/2005/8/layout/cycle4"/>
    <dgm:cxn modelId="{75171483-2BCA-4067-BA1C-885E3EDFEDA7}" type="presOf" srcId="{807E955D-4A8E-4140-A91B-FBE52BC4912D}" destId="{2BDE6E3B-4E63-473D-A64E-48D289EF7D1E}" srcOrd="1" destOrd="1" presId="urn:microsoft.com/office/officeart/2005/8/layout/cycle4"/>
    <dgm:cxn modelId="{66B05684-E389-4AA2-BEBF-1F80A4194278}" type="presOf" srcId="{06939F59-A688-4066-9F93-19C3B0F75132}" destId="{20CCFBE5-5F32-402C-AB2F-B94CE942E11B}" srcOrd="0" destOrd="3" presId="urn:microsoft.com/office/officeart/2005/8/layout/cycle4"/>
    <dgm:cxn modelId="{32F6D487-D761-4083-BE22-8FCA475D2DF9}" srcId="{9F844335-31E9-422A-B73E-127D7C7483EB}" destId="{8E647215-A586-4272-8F85-98C71176F010}" srcOrd="3" destOrd="0" parTransId="{5F45B248-C510-49FD-83C1-629F9EE3ADCE}" sibTransId="{1FAB0A04-B10F-4D52-9E74-435C76450707}"/>
    <dgm:cxn modelId="{06A35D90-7665-4C32-A12D-D628F4F3111F}" type="presOf" srcId="{68CABF71-B6AF-4EC6-A6C9-BDD0A1F82A48}" destId="{69C9641D-F91E-4A72-AE72-86494262D2C3}" srcOrd="1" destOrd="2" presId="urn:microsoft.com/office/officeart/2005/8/layout/cycle4"/>
    <dgm:cxn modelId="{249FB79D-2DC4-4E14-997F-CA08B6BE439B}" type="presOf" srcId="{99B32E26-B356-4C68-8571-678AA1DBA5FD}" destId="{4878E2C4-8487-47F8-8E46-0EB71E6B20C8}" srcOrd="0" destOrd="0" presId="urn:microsoft.com/office/officeart/2005/8/layout/cycle4"/>
    <dgm:cxn modelId="{5242EB9D-3042-4D9F-A9D9-E450113F9545}" type="presOf" srcId="{807E955D-4A8E-4140-A91B-FBE52BC4912D}" destId="{C5E6F8F2-B6BA-4790-9D60-0B27A745B99F}" srcOrd="0" destOrd="1" presId="urn:microsoft.com/office/officeart/2005/8/layout/cycle4"/>
    <dgm:cxn modelId="{9AF46A9E-A50E-48C1-A092-5D9B15A5BD80}" type="presOf" srcId="{41B9554C-A64B-4191-BDDA-3DD79039A543}" destId="{C5E6F8F2-B6BA-4790-9D60-0B27A745B99F}" srcOrd="0" destOrd="4" presId="urn:microsoft.com/office/officeart/2005/8/layout/cycle4"/>
    <dgm:cxn modelId="{FA8BCDA0-36FD-4E4D-915B-477276C6CFC4}" type="presOf" srcId="{6E933EEB-19B0-4F36-BC32-C17B5DF1EF2C}" destId="{69C9641D-F91E-4A72-AE72-86494262D2C3}" srcOrd="1" destOrd="1" presId="urn:microsoft.com/office/officeart/2005/8/layout/cycle4"/>
    <dgm:cxn modelId="{3E9F4FA2-843D-478E-9938-2A27CCB6156E}" srcId="{0456A14A-2569-42CF-9EF3-2F7462816A1D}" destId="{06939F59-A688-4066-9F93-19C3B0F75132}" srcOrd="3" destOrd="0" parTransId="{37346FB1-79ED-4B14-A953-96831023708B}" sibTransId="{023E54D4-20DA-429E-A7E4-5AD2662CA481}"/>
    <dgm:cxn modelId="{0B4728B4-A915-4746-8269-C20D703F900A}" type="presOf" srcId="{C8E5B3FA-E84D-4CE4-BE74-C0015C02102F}" destId="{18F65ECA-DDF0-4B31-82A3-2CC6D7A3D8EE}" srcOrd="1" destOrd="2" presId="urn:microsoft.com/office/officeart/2005/8/layout/cycle4"/>
    <dgm:cxn modelId="{57DAFDB5-56AD-4D77-9718-9D0E3586CB3F}" type="presOf" srcId="{6A87514D-1FE1-46AA-A0E4-D0159D39E913}" destId="{B5323896-7F28-4F2B-8278-F2BE70C0A9EA}" srcOrd="0" destOrd="1" presId="urn:microsoft.com/office/officeart/2005/8/layout/cycle4"/>
    <dgm:cxn modelId="{C514E1B6-2BE8-4BF1-9B5C-66CE2D6E22B5}" type="presOf" srcId="{29076FE2-F972-4C80-A5F9-B787A9459507}" destId="{2BDE6E3B-4E63-473D-A64E-48D289EF7D1E}" srcOrd="1" destOrd="0" presId="urn:microsoft.com/office/officeart/2005/8/layout/cycle4"/>
    <dgm:cxn modelId="{526DC1BB-6B2C-4F82-BCD8-B8CD42EC631A}" srcId="{760FE1BB-70B9-4CC7-BF18-9A590DC67A03}" destId="{29076FE2-F972-4C80-A5F9-B787A9459507}" srcOrd="0" destOrd="0" parTransId="{8217E550-03BD-4039-860F-949DEA898042}" sibTransId="{48AAE34E-0BF6-40A2-B145-D2464B2E0873}"/>
    <dgm:cxn modelId="{AF79A2C1-CA52-4A2C-B4AE-A9F81A86A51C}" type="presOf" srcId="{1FB26077-F51B-445D-9905-215A5BB143E5}" destId="{C5E6F8F2-B6BA-4790-9D60-0B27A745B99F}" srcOrd="0" destOrd="3" presId="urn:microsoft.com/office/officeart/2005/8/layout/cycle4"/>
    <dgm:cxn modelId="{5AAEC7C1-3416-4983-A745-D4AC3657BF59}" srcId="{760FE1BB-70B9-4CC7-BF18-9A590DC67A03}" destId="{41B9554C-A64B-4191-BDDA-3DD79039A543}" srcOrd="4" destOrd="0" parTransId="{03169008-B135-4288-AE64-5A652EADF1D4}" sibTransId="{26F37743-6D2B-4153-83ED-FA70A7302843}"/>
    <dgm:cxn modelId="{89EF87C6-C650-41C3-95BB-6FA54CC4BC9D}" type="presOf" srcId="{6E933EEB-19B0-4F36-BC32-C17B5DF1EF2C}" destId="{20CCFBE5-5F32-402C-AB2F-B94CE942E11B}" srcOrd="0" destOrd="1" presId="urn:microsoft.com/office/officeart/2005/8/layout/cycle4"/>
    <dgm:cxn modelId="{6F83BBC8-2B51-45E7-9F6E-0A9D6E23B104}" type="presOf" srcId="{7056384B-20DC-4BB5-B014-2D2CCA28879B}" destId="{C5E6F8F2-B6BA-4790-9D60-0B27A745B99F}" srcOrd="0" destOrd="7" presId="urn:microsoft.com/office/officeart/2005/8/layout/cycle4"/>
    <dgm:cxn modelId="{6AF02AC9-365A-48F6-B728-FCFD35706C7C}" type="presOf" srcId="{089DD9F7-0F38-44BB-85E4-C9154E10CF3D}" destId="{20CCFBE5-5F32-402C-AB2F-B94CE942E11B}" srcOrd="0" destOrd="0" presId="urn:microsoft.com/office/officeart/2005/8/layout/cycle4"/>
    <dgm:cxn modelId="{4DE2FCCB-6CCE-4A76-8461-5E126A2DBA77}" type="presOf" srcId="{089DD9F7-0F38-44BB-85E4-C9154E10CF3D}" destId="{69C9641D-F91E-4A72-AE72-86494262D2C3}" srcOrd="1" destOrd="0" presId="urn:microsoft.com/office/officeart/2005/8/layout/cycle4"/>
    <dgm:cxn modelId="{545A2FCE-7F0F-413B-AD3D-7AFF24CB9CC6}" srcId="{760FE1BB-70B9-4CC7-BF18-9A590DC67A03}" destId="{1FB26077-F51B-445D-9905-215A5BB143E5}" srcOrd="3" destOrd="0" parTransId="{2F4CBEC8-C57B-4266-B6D5-5DE967909AFA}" sibTransId="{0E558FAA-F252-4464-8FEE-0AB33CE9E84A}"/>
    <dgm:cxn modelId="{AAC82EDA-07C2-495F-833B-6F78ADC5D8A2}" srcId="{9F844335-31E9-422A-B73E-127D7C7483EB}" destId="{BACA0873-2355-4F37-967B-1A04E9AAD20B}" srcOrd="2" destOrd="0" parTransId="{50666F2D-6622-4147-8FFC-7B5E60D0D233}" sibTransId="{B18AD97D-CF16-43D9-95D8-277D03E19740}"/>
    <dgm:cxn modelId="{DC76D3E6-7578-46FF-81C8-7CDFB876841D}" srcId="{8E647215-A586-4272-8F85-98C71176F010}" destId="{99B32E26-B356-4C68-8571-678AA1DBA5FD}" srcOrd="0" destOrd="0" parTransId="{BC36EE54-7402-4E0C-9AA4-9BA50140A3E6}" sibTransId="{2F4B4379-FB15-463F-904D-FA4875E372EC}"/>
    <dgm:cxn modelId="{7AC538E7-E902-42A6-A0A3-015574CB2854}" type="presOf" srcId="{BACA0873-2355-4F37-967B-1A04E9AAD20B}" destId="{42942439-4C99-4227-997C-B4440E82EB8F}" srcOrd="0" destOrd="0" presId="urn:microsoft.com/office/officeart/2005/8/layout/cycle4"/>
    <dgm:cxn modelId="{416B40E7-EC15-45F4-886A-DC2CFE2BFAF3}" srcId="{0456A14A-2569-42CF-9EF3-2F7462816A1D}" destId="{6E933EEB-19B0-4F36-BC32-C17B5DF1EF2C}" srcOrd="1" destOrd="0" parTransId="{2E8B8DF2-71F3-4E34-AEAA-6C766F55525C}" sibTransId="{A1336485-059F-4021-9546-E42E138CFC6E}"/>
    <dgm:cxn modelId="{8E1DABF4-A7D0-4F14-98BD-F1825629FD5A}" srcId="{BACA0873-2355-4F37-967B-1A04E9AAD20B}" destId="{C8E5B3FA-E84D-4CE4-BE74-C0015C02102F}" srcOrd="2" destOrd="0" parTransId="{4F4CD2E2-2631-42B4-93FB-C9B66CBAB419}" sibTransId="{DFBFC77F-66E3-4535-A4CC-EB6D175AAEAE}"/>
    <dgm:cxn modelId="{D8FA1C0D-816A-4D07-B05C-BA06D93E14C3}" type="presParOf" srcId="{99F838B1-ABC7-4B85-A633-7440F7776230}" destId="{A5AFCA8D-1C72-46DD-B183-A89D48BB0635}" srcOrd="0" destOrd="0" presId="urn:microsoft.com/office/officeart/2005/8/layout/cycle4"/>
    <dgm:cxn modelId="{E2940F4C-3CDB-4765-8EB4-FE6CC4C9C517}" type="presParOf" srcId="{A5AFCA8D-1C72-46DD-B183-A89D48BB0635}" destId="{4B2F3D1D-8323-4E9F-809F-71000395B4F5}" srcOrd="0" destOrd="0" presId="urn:microsoft.com/office/officeart/2005/8/layout/cycle4"/>
    <dgm:cxn modelId="{9F9BBC1C-40AC-49DA-92D9-979D6B71F1A3}" type="presParOf" srcId="{4B2F3D1D-8323-4E9F-809F-71000395B4F5}" destId="{20CCFBE5-5F32-402C-AB2F-B94CE942E11B}" srcOrd="0" destOrd="0" presId="urn:microsoft.com/office/officeart/2005/8/layout/cycle4"/>
    <dgm:cxn modelId="{022B7498-6813-41DB-8F27-4A41DA14608B}" type="presParOf" srcId="{4B2F3D1D-8323-4E9F-809F-71000395B4F5}" destId="{69C9641D-F91E-4A72-AE72-86494262D2C3}" srcOrd="1" destOrd="0" presId="urn:microsoft.com/office/officeart/2005/8/layout/cycle4"/>
    <dgm:cxn modelId="{C4B0EFC1-1175-4108-91F9-0A247BC43526}" type="presParOf" srcId="{A5AFCA8D-1C72-46DD-B183-A89D48BB0635}" destId="{459007E1-093C-4B87-948C-898EC56CE9C1}" srcOrd="1" destOrd="0" presId="urn:microsoft.com/office/officeart/2005/8/layout/cycle4"/>
    <dgm:cxn modelId="{C2DCFFAE-0A29-4F85-87F4-7D171D314524}" type="presParOf" srcId="{459007E1-093C-4B87-948C-898EC56CE9C1}" destId="{C5E6F8F2-B6BA-4790-9D60-0B27A745B99F}" srcOrd="0" destOrd="0" presId="urn:microsoft.com/office/officeart/2005/8/layout/cycle4"/>
    <dgm:cxn modelId="{D1E86B37-0749-41DF-AE70-5DBF4A079717}" type="presParOf" srcId="{459007E1-093C-4B87-948C-898EC56CE9C1}" destId="{2BDE6E3B-4E63-473D-A64E-48D289EF7D1E}" srcOrd="1" destOrd="0" presId="urn:microsoft.com/office/officeart/2005/8/layout/cycle4"/>
    <dgm:cxn modelId="{BB45B122-89A5-4AE6-83D0-D45B2EC0FC6B}" type="presParOf" srcId="{A5AFCA8D-1C72-46DD-B183-A89D48BB0635}" destId="{A13AD002-BF6C-4EEB-AC13-075A476771DB}" srcOrd="2" destOrd="0" presId="urn:microsoft.com/office/officeart/2005/8/layout/cycle4"/>
    <dgm:cxn modelId="{557B63D8-51D4-4491-94D8-387EC3B65D2F}" type="presParOf" srcId="{A13AD002-BF6C-4EEB-AC13-075A476771DB}" destId="{B5323896-7F28-4F2B-8278-F2BE70C0A9EA}" srcOrd="0" destOrd="0" presId="urn:microsoft.com/office/officeart/2005/8/layout/cycle4"/>
    <dgm:cxn modelId="{11A7228C-3FC9-471A-B731-3925254FAD47}" type="presParOf" srcId="{A13AD002-BF6C-4EEB-AC13-075A476771DB}" destId="{18F65ECA-DDF0-4B31-82A3-2CC6D7A3D8EE}" srcOrd="1" destOrd="0" presId="urn:microsoft.com/office/officeart/2005/8/layout/cycle4"/>
    <dgm:cxn modelId="{16F26806-67E3-4740-A42F-46EB7C60BAF3}" type="presParOf" srcId="{A5AFCA8D-1C72-46DD-B183-A89D48BB0635}" destId="{2B0E95B1-6F71-4348-9311-83976AD89935}" srcOrd="3" destOrd="0" presId="urn:microsoft.com/office/officeart/2005/8/layout/cycle4"/>
    <dgm:cxn modelId="{F834BB5A-024E-4B80-AB5F-12424ADA180F}" type="presParOf" srcId="{2B0E95B1-6F71-4348-9311-83976AD89935}" destId="{4878E2C4-8487-47F8-8E46-0EB71E6B20C8}" srcOrd="0" destOrd="0" presId="urn:microsoft.com/office/officeart/2005/8/layout/cycle4"/>
    <dgm:cxn modelId="{1725DCF4-9E83-426B-9EE8-B772026F4C71}" type="presParOf" srcId="{2B0E95B1-6F71-4348-9311-83976AD89935}" destId="{87375237-8446-4A00-BB90-51F5F773EBC2}" srcOrd="1" destOrd="0" presId="urn:microsoft.com/office/officeart/2005/8/layout/cycle4"/>
    <dgm:cxn modelId="{9849C2AC-00AF-4A97-B805-DF970FB8E156}" type="presParOf" srcId="{A5AFCA8D-1C72-46DD-B183-A89D48BB0635}" destId="{3F683BF6-0616-4972-B955-C2E28BFCAB84}" srcOrd="4" destOrd="0" presId="urn:microsoft.com/office/officeart/2005/8/layout/cycle4"/>
    <dgm:cxn modelId="{CFA3EE55-F104-40F5-9DCF-9EC16A8AA831}" type="presParOf" srcId="{99F838B1-ABC7-4B85-A633-7440F7776230}" destId="{2033079A-1DDA-457F-8853-5B4AB003303A}" srcOrd="1" destOrd="0" presId="urn:microsoft.com/office/officeart/2005/8/layout/cycle4"/>
    <dgm:cxn modelId="{AF672E08-657D-42A0-9C6C-8394E61FAAF2}" type="presParOf" srcId="{2033079A-1DDA-457F-8853-5B4AB003303A}" destId="{DE419E86-F17A-4EE8-94A7-222CA61BF2A9}" srcOrd="0" destOrd="0" presId="urn:microsoft.com/office/officeart/2005/8/layout/cycle4"/>
    <dgm:cxn modelId="{DCE4BD9B-EBB3-4654-B281-42CE170F25CE}" type="presParOf" srcId="{2033079A-1DDA-457F-8853-5B4AB003303A}" destId="{65FA77E6-CCC8-4895-B13A-7A13316B5301}" srcOrd="1" destOrd="0" presId="urn:microsoft.com/office/officeart/2005/8/layout/cycle4"/>
    <dgm:cxn modelId="{0F3BA7A2-8BB8-4327-A757-20ED8F19CBC0}" type="presParOf" srcId="{2033079A-1DDA-457F-8853-5B4AB003303A}" destId="{42942439-4C99-4227-997C-B4440E82EB8F}" srcOrd="2" destOrd="0" presId="urn:microsoft.com/office/officeart/2005/8/layout/cycle4"/>
    <dgm:cxn modelId="{4B94A76C-89FE-4C35-B90A-F782A19436E9}" type="presParOf" srcId="{2033079A-1DDA-457F-8853-5B4AB003303A}" destId="{5D0DC2B3-3A3E-47D5-ACE1-CE7D172E0808}" srcOrd="3" destOrd="0" presId="urn:microsoft.com/office/officeart/2005/8/layout/cycle4"/>
    <dgm:cxn modelId="{B23C2299-5153-43CF-9BA1-041DD7256D5A}" type="presParOf" srcId="{2033079A-1DDA-457F-8853-5B4AB003303A}" destId="{05C21CD2-831D-4319-BE66-768B2D847B4A}" srcOrd="4" destOrd="0" presId="urn:microsoft.com/office/officeart/2005/8/layout/cycle4"/>
    <dgm:cxn modelId="{8CD005D1-FA1A-4FCB-8290-A41E9AEE75B1}" type="presParOf" srcId="{99F838B1-ABC7-4B85-A633-7440F7776230}" destId="{D5621EE8-DEF9-4A71-849D-085C2D3CD907}" srcOrd="2" destOrd="0" presId="urn:microsoft.com/office/officeart/2005/8/layout/cycle4"/>
    <dgm:cxn modelId="{093E5638-0F53-488D-AB8C-36733FC27548}" type="presParOf" srcId="{99F838B1-ABC7-4B85-A633-7440F7776230}" destId="{DE88D975-C909-47B7-A84C-7EC26A22A4E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23896-7F28-4F2B-8278-F2BE70C0A9EA}">
      <dsp:nvSpPr>
        <dsp:cNvPr id="0" name=""/>
        <dsp:cNvSpPr/>
      </dsp:nvSpPr>
      <dsp:spPr>
        <a:xfrm>
          <a:off x="6631744" y="3477825"/>
          <a:ext cx="4328685" cy="2203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/>
              </a:solidFill>
            </a:rPr>
            <a:t>6 игр сетевого образовательного события «Умная дюжина»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1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/>
              </a:solidFill>
            </a:rPr>
            <a:t>6 тематических интеллектуально-познавательных игр в рамках городских массовых мероприятий  </a:t>
          </a:r>
        </a:p>
      </dsp:txBody>
      <dsp:txXfrm>
        <a:off x="7978755" y="4077135"/>
        <a:ext cx="2933267" cy="1555899"/>
      </dsp:txXfrm>
    </dsp:sp>
    <dsp:sp modelId="{4878E2C4-8487-47F8-8E46-0EB71E6B20C8}">
      <dsp:nvSpPr>
        <dsp:cNvPr id="0" name=""/>
        <dsp:cNvSpPr/>
      </dsp:nvSpPr>
      <dsp:spPr>
        <a:xfrm>
          <a:off x="746477" y="3449825"/>
          <a:ext cx="4024341" cy="2178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chemeClr val="tx2"/>
              </a:solidFill>
            </a:rPr>
            <a:t>58 образовательных организаций из города Сочи, города Геленджик, Крымского района,  Республики Мордовия </a:t>
          </a:r>
        </a:p>
      </dsp:txBody>
      <dsp:txXfrm>
        <a:off x="794342" y="4042434"/>
        <a:ext cx="2721309" cy="1538504"/>
      </dsp:txXfrm>
    </dsp:sp>
    <dsp:sp modelId="{C5E6F8F2-B6BA-4790-9D60-0B27A745B99F}">
      <dsp:nvSpPr>
        <dsp:cNvPr id="0" name=""/>
        <dsp:cNvSpPr/>
      </dsp:nvSpPr>
      <dsp:spPr>
        <a:xfrm>
          <a:off x="6388857" y="97745"/>
          <a:ext cx="4847711" cy="2233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b="1" kern="1200" dirty="0">
            <a:solidFill>
              <a:srgbClr val="002060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rgbClr val="002060"/>
              </a:solidFill>
            </a:rPr>
            <a:t>МАУ ЦДОД «СИБ»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rgbClr val="002060"/>
              </a:solidFill>
            </a:rPr>
            <a:t>МБУ ДО ЭБЦ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rgbClr val="002060"/>
              </a:solidFill>
            </a:rPr>
            <a:t>ЦДО «Хоста»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rgbClr val="002060"/>
              </a:solidFill>
            </a:rPr>
            <a:t>ДЮЦ «Росток» г. Геленджик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rgbClr val="002060"/>
              </a:solidFill>
            </a:rPr>
            <a:t>МУПК «Парки отдыха «Ривьера-Сочи»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1" kern="1200" dirty="0">
            <a:solidFill>
              <a:srgbClr val="002060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1" kern="1200" dirty="0">
            <a:solidFill>
              <a:srgbClr val="00B050"/>
            </a:solidFill>
          </a:endParaRPr>
        </a:p>
      </dsp:txBody>
      <dsp:txXfrm>
        <a:off x="7892242" y="146816"/>
        <a:ext cx="3295255" cy="1577259"/>
      </dsp:txXfrm>
    </dsp:sp>
    <dsp:sp modelId="{20CCFBE5-5F32-402C-AB2F-B94CE942E11B}">
      <dsp:nvSpPr>
        <dsp:cNvPr id="0" name=""/>
        <dsp:cNvSpPr/>
      </dsp:nvSpPr>
      <dsp:spPr>
        <a:xfrm>
          <a:off x="487091" y="106535"/>
          <a:ext cx="4079405" cy="21056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1" kern="1200" dirty="0">
            <a:solidFill>
              <a:schemeClr val="tx2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/>
              </a:solidFill>
            </a:rPr>
            <a:t>Положение об инновационной деятельности ЦДОНП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1" kern="1200" dirty="0">
            <a:solidFill>
              <a:schemeClr val="tx2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tx2"/>
              </a:solidFill>
            </a:rPr>
            <a:t>Приказы УОН об организации и итогах проведения сетевых образовательных событий</a:t>
          </a:r>
        </a:p>
      </dsp:txBody>
      <dsp:txXfrm>
        <a:off x="533345" y="152789"/>
        <a:ext cx="2763075" cy="1486718"/>
      </dsp:txXfrm>
    </dsp:sp>
    <dsp:sp modelId="{DE419E86-F17A-4EE8-94A7-222CA61BF2A9}">
      <dsp:nvSpPr>
        <dsp:cNvPr id="0" name=""/>
        <dsp:cNvSpPr/>
      </dsp:nvSpPr>
      <dsp:spPr>
        <a:xfrm>
          <a:off x="3093784" y="328604"/>
          <a:ext cx="2467513" cy="246751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2"/>
              </a:solidFill>
            </a:rPr>
            <a:t>Нормативное правовое обеспечение</a:t>
          </a:r>
        </a:p>
      </dsp:txBody>
      <dsp:txXfrm>
        <a:off x="3816502" y="1051322"/>
        <a:ext cx="1744795" cy="1744795"/>
      </dsp:txXfrm>
    </dsp:sp>
    <dsp:sp modelId="{65FA77E6-CCC8-4895-B13A-7A13316B5301}">
      <dsp:nvSpPr>
        <dsp:cNvPr id="0" name=""/>
        <dsp:cNvSpPr/>
      </dsp:nvSpPr>
      <dsp:spPr>
        <a:xfrm rot="5400000">
          <a:off x="5675270" y="328604"/>
          <a:ext cx="2467513" cy="2467513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2"/>
              </a:solidFill>
            </a:rPr>
            <a:t>Взаимодействие с организациями-соисполнителями  по реализации проекта</a:t>
          </a:r>
        </a:p>
      </dsp:txBody>
      <dsp:txXfrm rot="-5400000">
        <a:off x="5675270" y="1051322"/>
        <a:ext cx="1744795" cy="1744795"/>
      </dsp:txXfrm>
    </dsp:sp>
    <dsp:sp modelId="{42942439-4C99-4227-997C-B4440E82EB8F}">
      <dsp:nvSpPr>
        <dsp:cNvPr id="0" name=""/>
        <dsp:cNvSpPr/>
      </dsp:nvSpPr>
      <dsp:spPr>
        <a:xfrm rot="10800000">
          <a:off x="5675270" y="2910090"/>
          <a:ext cx="2467513" cy="2467513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tx2"/>
              </a:solidFill>
            </a:rPr>
            <a:t> </a:t>
          </a:r>
          <a:r>
            <a:rPr lang="ru-RU" sz="1600" b="1" kern="1200" dirty="0">
              <a:solidFill>
                <a:schemeClr val="tx2"/>
              </a:solidFill>
            </a:rPr>
            <a:t>Продуктивность реализации</a:t>
          </a:r>
        </a:p>
      </dsp:txBody>
      <dsp:txXfrm rot="10800000">
        <a:off x="5675270" y="2910090"/>
        <a:ext cx="1744795" cy="1744795"/>
      </dsp:txXfrm>
    </dsp:sp>
    <dsp:sp modelId="{5D0DC2B3-3A3E-47D5-ACE1-CE7D172E0808}">
      <dsp:nvSpPr>
        <dsp:cNvPr id="0" name=""/>
        <dsp:cNvSpPr/>
      </dsp:nvSpPr>
      <dsp:spPr>
        <a:xfrm rot="16200000">
          <a:off x="3093784" y="2910090"/>
          <a:ext cx="2467513" cy="2467513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2"/>
              </a:solidFill>
            </a:rPr>
            <a:t>База данных участников реализации проекта</a:t>
          </a:r>
        </a:p>
      </dsp:txBody>
      <dsp:txXfrm rot="5400000">
        <a:off x="3816502" y="2910090"/>
        <a:ext cx="1744795" cy="1744795"/>
      </dsp:txXfrm>
    </dsp:sp>
    <dsp:sp modelId="{D5621EE8-DEF9-4A71-849D-085C2D3CD907}">
      <dsp:nvSpPr>
        <dsp:cNvPr id="0" name=""/>
        <dsp:cNvSpPr/>
      </dsp:nvSpPr>
      <dsp:spPr>
        <a:xfrm>
          <a:off x="5192310" y="2340225"/>
          <a:ext cx="851947" cy="74082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88D975-C909-47B7-A84C-7EC26A22A4E1}">
      <dsp:nvSpPr>
        <dsp:cNvPr id="0" name=""/>
        <dsp:cNvSpPr/>
      </dsp:nvSpPr>
      <dsp:spPr>
        <a:xfrm rot="10800000">
          <a:off x="5192310" y="2625158"/>
          <a:ext cx="851947" cy="74082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44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3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38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0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4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36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8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8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4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6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7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1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3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0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9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FDB2-F44B-476B-850D-702104EF4C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8268" y="378071"/>
            <a:ext cx="9592408" cy="9231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«Центр дополнительного образования «Новое поколение» города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tx2"/>
                </a:solidFill>
              </a:rPr>
              <a:t>Сочи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8268" y="1406768"/>
            <a:ext cx="9592407" cy="479180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accent1"/>
                </a:solidFill>
              </a:rPr>
              <a:t>представляет</a:t>
            </a:r>
          </a:p>
          <a:p>
            <a:pPr algn="ctr"/>
            <a:r>
              <a:rPr lang="ru-RU" sz="2600" b="1" dirty="0">
                <a:solidFill>
                  <a:srgbClr val="00B050"/>
                </a:solidFill>
              </a:rPr>
              <a:t>инновационный проект</a:t>
            </a:r>
          </a:p>
          <a:p>
            <a:pPr algn="ctr">
              <a:lnSpc>
                <a:spcPct val="100000"/>
              </a:lnSpc>
            </a:pP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«Центр дополнительного образования </a:t>
            </a: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как ресурсная площадка по организации сетевых образовательных событий в дистанционном формате»</a:t>
            </a:r>
          </a:p>
          <a:p>
            <a:pPr>
              <a:lnSpc>
                <a:spcPct val="10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354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490" y="381000"/>
            <a:ext cx="9905998" cy="5421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</a:rPr>
              <a:t>История возникновения проекта.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Основные идеи, цель и задачи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4317" y="1231723"/>
            <a:ext cx="3196899" cy="40804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Основные идеи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402117" y="1635369"/>
            <a:ext cx="3661301" cy="4598377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создание и внедрение модели организации сетевых тематических образовательных событий в дистанционном формате для детей, имеющих воспитательную составляющую, в условиях действующих ограничительных мер, связанных с пандемией и отсутствием возможности организации массовых мероприятий в традиционном формате;  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распространение опыта организации сетевых образовательных событий в дистанционном формате с дальнейшим его применением и использованием педагогической общественностью Краснодарского края.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63418" y="1948296"/>
            <a:ext cx="3184385" cy="40804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Цель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297900" y="2356338"/>
            <a:ext cx="2949903" cy="2822331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Разработка организационно-технологического обеспечения для проведения сетевых образовательных событий в дистанционном формате, создание организационной модели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926691" y="1123420"/>
            <a:ext cx="3194968" cy="40804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Задачи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247803" y="1635369"/>
            <a:ext cx="4261327" cy="5073161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разработать и внедрить систему открытых и доступных тематических образовательных событий в дистанционном формате; 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реализовать способы увеличения процента вовлеченности и создания сетевого (в том числе партнерского) взаимодействия образовательных организаций через включение в сетевые образовательные события в дистанционном формате;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осуществлять методическое и информационное сопровождение проекта;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трансформировать стандартные механизмы реализации модели воспитания детей и молодежи в цифровые;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2060"/>
                </a:solidFill>
              </a:rPr>
              <a:t>создать устойчивое направление дополнительного образования с применением дистанционных образовательных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173119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738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Суть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85900"/>
            <a:ext cx="9905999" cy="4305301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Сетевое образовательное событийное пространство в дистанционном формате – система тематических интеллектуально-познавательных игр образовательно - воспитательной направленности в прямом эфире (</a:t>
            </a:r>
            <a:r>
              <a:rPr lang="ru-RU" b="1" dirty="0" err="1">
                <a:solidFill>
                  <a:srgbClr val="002060"/>
                </a:solidFill>
              </a:rPr>
              <a:t>стрим</a:t>
            </a:r>
            <a:r>
              <a:rPr lang="ru-RU" b="1" dirty="0">
                <a:solidFill>
                  <a:srgbClr val="002060"/>
                </a:solidFill>
              </a:rPr>
              <a:t>), с наличием ведущего, мультимедийного сопровождения, элементов </a:t>
            </a:r>
            <a:r>
              <a:rPr lang="ru-RU" b="1" dirty="0" err="1">
                <a:solidFill>
                  <a:srgbClr val="002060"/>
                </a:solidFill>
              </a:rPr>
              <a:t>геймификации</a:t>
            </a:r>
            <a:r>
              <a:rPr lang="ru-RU" b="1" dirty="0">
                <a:solidFill>
                  <a:srgbClr val="002060"/>
                </a:solidFill>
              </a:rPr>
              <a:t>, вариативных форм заданий, эффекта </a:t>
            </a:r>
            <a:r>
              <a:rPr lang="ru-RU" b="1" dirty="0" err="1">
                <a:solidFill>
                  <a:srgbClr val="002060"/>
                </a:solidFill>
              </a:rPr>
              <a:t>соревновательности</a:t>
            </a:r>
            <a:r>
              <a:rPr lang="ru-RU" b="1" dirty="0">
                <a:solidFill>
                  <a:srgbClr val="002060"/>
                </a:solidFill>
              </a:rPr>
              <a:t>, способная, на наш взгляд,  трансформировать стандартные образовательные механизмы, механизмы реализации модели воспитания детей и молодежи через участие в дистанционных мероприятиях в цифровые.</a:t>
            </a:r>
          </a:p>
        </p:txBody>
      </p:sp>
    </p:spTree>
    <p:extLst>
      <p:ext uri="{BB962C8B-B14F-4D97-AF65-F5344CB8AC3E}">
        <p14:creationId xmlns:p14="http://schemas.microsoft.com/office/powerpoint/2010/main" val="201320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490" y="381000"/>
            <a:ext cx="9905998" cy="5421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Практическая значимость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015" y="1343733"/>
            <a:ext cx="3196899" cy="798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Широкий спектр использования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756661" y="2333556"/>
            <a:ext cx="3075608" cy="353458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Структурные части (теоретическая, практикум, аналитическая) могут быть использованы как аналог при разработке любых тематических образовательных игр.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14296" y="1543279"/>
            <a:ext cx="3184385" cy="40804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доступность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199706" y="2333556"/>
            <a:ext cx="3282547" cy="3534589"/>
          </a:xfrm>
        </p:spPr>
        <p:txBody>
          <a:bodyPr>
            <a:normAutofit lnSpcReduction="10000"/>
          </a:bodyPr>
          <a:lstStyle/>
          <a:p>
            <a:pPr marL="457200" indent="-457200" algn="ctr">
              <a:lnSpc>
                <a:spcPct val="100000"/>
              </a:lnSpc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Участие в реализации проекта не предполагает финансовой составляющей и выездов участников</a:t>
            </a:r>
          </a:p>
          <a:p>
            <a:pPr marL="457200" indent="-457200" algn="ctr">
              <a:lnSpc>
                <a:spcPct val="100000"/>
              </a:lnSpc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Проект для учащихся с различным уровнем успеваемости и социальной принадлежности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267485" y="1539112"/>
            <a:ext cx="3194968" cy="40804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география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649308" y="2333557"/>
            <a:ext cx="4149969" cy="3258352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00000"/>
              </a:lnSpc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Участники - образовательные организации города Сочи, города Геленджик, Крымского района, Республики Мордовия</a:t>
            </a:r>
          </a:p>
          <a:p>
            <a:pPr marL="457200" indent="-457200" algn="ctr">
              <a:lnSpc>
                <a:spcPct val="100000"/>
              </a:lnSpc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Планируемое включение в реализацию проекта участников из других регионов Российской 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343547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656492"/>
          </a:xfrm>
        </p:spPr>
        <p:txBody>
          <a:bodyPr/>
          <a:lstStyle/>
          <a:p>
            <a:pPr algn="ctr"/>
            <a:r>
              <a:rPr lang="ru-RU" sz="2900" b="1" dirty="0">
                <a:solidFill>
                  <a:srgbClr val="00B050"/>
                </a:solidFill>
              </a:rPr>
              <a:t>инновационная значимость и потенциал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1594" y="1322849"/>
            <a:ext cx="3196899" cy="1077451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цифровизация</a:t>
            </a:r>
            <a:r>
              <a:rPr lang="ru-RU" b="1" dirty="0">
                <a:solidFill>
                  <a:srgbClr val="0070C0"/>
                </a:solidFill>
              </a:rPr>
              <a:t> дополнительного образования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835270" y="2400298"/>
            <a:ext cx="3489548" cy="3323493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Соответствие задачам Концепции развития дополнительного образования детей до 2030 в части создания условий для использования цифровых сервисов и контента для образовательной деятельности, а также разработки и внедрения современных учебно-методических комплексов, в том числе цифровых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26040" y="1162985"/>
            <a:ext cx="3184385" cy="1219728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интеграция образовательной и воспитательной деятельности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324817" y="2400298"/>
            <a:ext cx="3527625" cy="393895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1" dirty="0">
                <a:solidFill>
                  <a:srgbClr val="002060"/>
                </a:solidFill>
              </a:rPr>
              <a:t>Сетевое образовательное событийное пространство выступает как дополнительный способ интеграции образовательного и воспитательного процессов: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ru-RU" sz="1600" b="1" dirty="0">
                <a:solidFill>
                  <a:srgbClr val="00B050"/>
                </a:solidFill>
              </a:rPr>
              <a:t>образовательный</a:t>
            </a:r>
            <a:r>
              <a:rPr lang="ru-RU" sz="1600" b="1" dirty="0">
                <a:solidFill>
                  <a:srgbClr val="002060"/>
                </a:solidFill>
              </a:rPr>
              <a:t> – получение новых знаний через самостоятельную проблемно-поисковую деятельность с использованием сети «Интернет»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ru-RU" sz="1600" b="1" dirty="0">
                <a:solidFill>
                  <a:srgbClr val="00B050"/>
                </a:solidFill>
              </a:rPr>
              <a:t>воспитательный</a:t>
            </a:r>
            <a:r>
              <a:rPr lang="ru-RU" sz="1600" b="1" dirty="0">
                <a:solidFill>
                  <a:srgbClr val="002060"/>
                </a:solidFill>
              </a:rPr>
              <a:t> – участие в командной игре как одной из форм организации воспитательной работы</a:t>
            </a:r>
            <a:r>
              <a:rPr lang="ru-RU" sz="1600" dirty="0"/>
              <a:t>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82258" y="1533062"/>
            <a:ext cx="3478071" cy="47957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Потенциал развития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911647" y="2382713"/>
            <a:ext cx="3419295" cy="243093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Возможность транслирования сетевого образовательного события как системного регионального (федерального) цифрового образовательного проекта  </a:t>
            </a:r>
          </a:p>
        </p:txBody>
      </p:sp>
    </p:spTree>
    <p:extLst>
      <p:ext uri="{BB962C8B-B14F-4D97-AF65-F5344CB8AC3E}">
        <p14:creationId xmlns:p14="http://schemas.microsoft.com/office/powerpoint/2010/main" val="136792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84410"/>
            <a:ext cx="9905998" cy="5596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Реализация инновационного проекта 2023-2024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84832"/>
              </p:ext>
            </p:extLst>
          </p:nvPr>
        </p:nvGraphicFramePr>
        <p:xfrm>
          <a:off x="476127" y="844062"/>
          <a:ext cx="11236569" cy="570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708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0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</a:rPr>
              <a:t>Масштабность и эффективность проекта </a:t>
            </a:r>
            <a:br>
              <a:rPr lang="ru-RU" sz="3200" b="1" dirty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>в 2023-2024 учебном году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1413" y="2347546"/>
            <a:ext cx="4878389" cy="28809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1880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участников сетевого образовательного события в дистанционном формате «Умная дюжина» из города Сочи, города Геленджик, Крымского района, Республики Мордовия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4132" y="2347546"/>
            <a:ext cx="4875211" cy="28883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190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участников интеллектуально-познавательных онлайн-игр городских тематических массовых мероприятий </a:t>
            </a:r>
          </a:p>
        </p:txBody>
      </p:sp>
    </p:spTree>
    <p:extLst>
      <p:ext uri="{BB962C8B-B14F-4D97-AF65-F5344CB8AC3E}">
        <p14:creationId xmlns:p14="http://schemas.microsoft.com/office/powerpoint/2010/main" val="2616709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2978</TotalTime>
  <Words>578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Tw Cen MT</vt:lpstr>
      <vt:lpstr>Контур</vt:lpstr>
      <vt:lpstr>Муниципальное бюджетное учреждение дополнительного образования  «Центр дополнительного образования «Новое поколение» города Сочи</vt:lpstr>
      <vt:lpstr>История возникновения проекта. Основные идеи, цель и задачи </vt:lpstr>
      <vt:lpstr>Суть проекта</vt:lpstr>
      <vt:lpstr>Практическая значимость</vt:lpstr>
      <vt:lpstr>инновационная значимость и потенциал проекта</vt:lpstr>
      <vt:lpstr>Реализация инновационного проекта 2023-2024</vt:lpstr>
      <vt:lpstr>Масштабность и эффективность проекта  в 2023-2024 учебном году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«Центр дополнительного образования  «Новое поколение» г. Сочи</dc:title>
  <dc:creator>Якуничкин Алексей</dc:creator>
  <cp:lastModifiedBy>Lenovo</cp:lastModifiedBy>
  <cp:revision>347</cp:revision>
  <dcterms:created xsi:type="dcterms:W3CDTF">2021-11-09T10:44:17Z</dcterms:created>
  <dcterms:modified xsi:type="dcterms:W3CDTF">2024-09-05T07:27:51Z</dcterms:modified>
</cp:coreProperties>
</file>