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8" r:id="rId8"/>
    <p:sldId id="265" r:id="rId9"/>
    <p:sldId id="266" r:id="rId10"/>
    <p:sldId id="267" r:id="rId11"/>
    <p:sldId id="278" r:id="rId12"/>
    <p:sldId id="269" r:id="rId13"/>
    <p:sldId id="270" r:id="rId14"/>
    <p:sldId id="273" r:id="rId15"/>
    <p:sldId id="274" r:id="rId16"/>
    <p:sldId id="275" r:id="rId17"/>
    <p:sldId id="257" r:id="rId18"/>
    <p:sldId id="276" r:id="rId19"/>
    <p:sldId id="27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 костенко" initials="ек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vakubani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istory-kuban.ucoz.ru/" TargetMode="External"/><Relationship Id="rId4" Type="http://schemas.openxmlformats.org/officeDocument/2006/relationships/hyperlink" Target="http://forum1.kazakia.inf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714356"/>
            <a:ext cx="7072362" cy="378621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/>
              </a:rPr>
              <a:t>  Краевой конкурс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«Проектная деятельность при изучении обществоведческих дисциплин»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Тема: «Кубанское подворье»</a:t>
            </a:r>
            <a:br>
              <a:rPr lang="ru-RU" sz="2800" b="1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effectLst/>
              </a:rPr>
              <a:t>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Направление: «Кубановедение»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Номинация «Традиции и культура народов мира»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 Муниципальный  этап </a:t>
            </a:r>
            <a:br>
              <a:rPr lang="ru-RU" sz="2800" dirty="0" smtClean="0">
                <a:effectLst/>
              </a:rPr>
            </a:br>
            <a:endParaRPr lang="ru-RU" sz="2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714884"/>
            <a:ext cx="6313402" cy="183486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Эндерс Людмила Владимировна,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истории МБОУСОШ № 17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Овчар Иван Каленикович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истории МБОУ СОШ №17 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Курганинский район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67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Работа школьного музея: экскурсии для младших школьников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C:\Users\Людмила\Desktop\ФОТО УСАДЬБА\P1160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90" y="1102504"/>
            <a:ext cx="4129372" cy="3097030"/>
          </a:xfrm>
          <a:prstGeom prst="rect">
            <a:avLst/>
          </a:prstGeom>
          <a:noFill/>
        </p:spPr>
      </p:pic>
      <p:pic>
        <p:nvPicPr>
          <p:cNvPr id="24579" name="Picture 3" descr="C:\Users\Людмила\Desktop\ФОТО УСАДЬБА\P1160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4237575" cy="317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Внеклассные мероприятия  по теме</a:t>
            </a:r>
            <a:b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«Быт и традиции казаков»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945" y="1071546"/>
            <a:ext cx="4169856" cy="312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40" y="1071546"/>
            <a:ext cx="4170648" cy="31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Проектная деятельность: защита проектов «Кубанское подворье»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Людмила\Desktop\SAM_2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50" y="1250950"/>
            <a:ext cx="4142325" cy="3106744"/>
          </a:xfrm>
          <a:prstGeom prst="rect">
            <a:avLst/>
          </a:prstGeom>
          <a:noFill/>
        </p:spPr>
      </p:pic>
      <p:pic>
        <p:nvPicPr>
          <p:cNvPr id="1028" name="Picture 4" descr="C:\Users\Людмила\Desktop\SAM_2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9" y="1000108"/>
            <a:ext cx="4265899" cy="319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Проектная деятельность: защита проектов «Кубанское подворье»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9774"/>
          <a:stretch>
            <a:fillRect/>
          </a:stretch>
        </p:blipFill>
        <p:spPr bwMode="auto">
          <a:xfrm>
            <a:off x="571473" y="642918"/>
            <a:ext cx="3555036" cy="427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037"/>
          <a:stretch>
            <a:fillRect/>
          </a:stretch>
        </p:blipFill>
        <p:spPr bwMode="auto">
          <a:xfrm>
            <a:off x="4286248" y="610078"/>
            <a:ext cx="4400552" cy="358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786842" cy="200026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Следующий этап это реализация проекта. Для  строительства  был выбран передний двор и прилегающая к нему клумба. Осенью была  проведена большая работа по подготовке территории под  музей «Кубанское подворье»: расчистили территорию, пересадили   кустарники.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90" y="1142984"/>
            <a:ext cx="4075398" cy="305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49" y="1142984"/>
            <a:ext cx="4074605" cy="30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256"/>
            <a:ext cx="8183880" cy="214314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Учащиеся старших классов участвовали в заготовке камыша для крыши и  лозы   для плетения ограды. В создании плетня участвовали сообща учащиеся и педагоги школы. 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90" y="1142984"/>
            <a:ext cx="4075398" cy="305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49" y="1175918"/>
            <a:ext cx="4030693" cy="302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57628"/>
            <a:ext cx="8183880" cy="22860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Основу под хату помогли возвести представители казачьего общества Безводного сельского поселения. Когда каркас был готов, приступили к мазке. Использовали  глину вперемешку с соломой, половой. Подготовленную хату побелили. Крышу выполнили из камыша.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территории подворья  возвели хозяйственные постройки. </a:t>
            </a: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территории подворья  при помощи школьного рабочего создали колодец. Колодец выполнен из бревен. </a:t>
            </a:r>
            <a:endParaRPr lang="ru-RU" sz="1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170649" cy="31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169855" cy="312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 rot="5400000">
            <a:off x="1788038" y="-497960"/>
            <a:ext cx="6858002" cy="785392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окумент 5"/>
          <p:cNvSpPr/>
          <p:nvPr/>
        </p:nvSpPr>
        <p:spPr>
          <a:xfrm rot="5400000">
            <a:off x="1857364" y="-428636"/>
            <a:ext cx="6858000" cy="771527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окумент 6"/>
          <p:cNvSpPr/>
          <p:nvPr/>
        </p:nvSpPr>
        <p:spPr>
          <a:xfrm rot="5400000">
            <a:off x="1857364" y="-428636"/>
            <a:ext cx="6858000" cy="771527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71604" y="357166"/>
            <a:ext cx="7215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 rot="5400000">
            <a:off x="1857364" y="-428636"/>
            <a:ext cx="6858000" cy="771527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14546" y="500042"/>
            <a:ext cx="664373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можно считать, что цель нашей работы достигнута. С учащимися был изучен материал по истории  возрождения, быта, культуры кубанского казачества. Изучили особенности строительства жилья на Кубани, собственными руками прикоснулись к строительству  «Кубанского подворья». Данная работа способствует развитию познавательного интереса к истории своего народа, приобщает детей к народным традициям, воспитывать чувство уважения к старшим поколениям. Реализация данного проекта  это малая доля изученного в истории Кубани, поэтому  есть перспективы  продолжить далее работу  в данном направлении.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подворья проводятся уроки кубановедения, экскурсии для младших школьников</a:t>
            </a:r>
            <a:endParaRPr lang="ru-RU" sz="2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rver\Desktop\Безымянный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4286250" cy="3219450"/>
          </a:xfrm>
          <a:prstGeom prst="rect">
            <a:avLst/>
          </a:prstGeom>
          <a:noFill/>
        </p:spPr>
      </p:pic>
      <p:pic>
        <p:nvPicPr>
          <p:cNvPr id="1027" name="Picture 3" descr="C:\Users\Server\Desktop\Безымянны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28625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ver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191000" cy="3133725"/>
          </a:xfrm>
          <a:prstGeom prst="rect">
            <a:avLst/>
          </a:prstGeom>
          <a:noFill/>
        </p:spPr>
      </p:pic>
      <p:pic>
        <p:nvPicPr>
          <p:cNvPr id="2051" name="Picture 3" descr="C:\Users\Server\Desktop\Безымянный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07670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60" y="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документ 5"/>
          <p:cNvSpPr/>
          <p:nvPr/>
        </p:nvSpPr>
        <p:spPr>
          <a:xfrm rot="5400000">
            <a:off x="1829601" y="-497957"/>
            <a:ext cx="6857999" cy="785392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10328" y="332656"/>
            <a:ext cx="5794119" cy="792088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«Кубанское подворье»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1026" name="Picture 2" descr="C:\Users\Людмила\Desktop\ФОТО УСАДЬБА\P1160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650405"/>
            <a:ext cx="5843587" cy="4382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 rot="5400000">
            <a:off x="1788038" y="-497960"/>
            <a:ext cx="6858002" cy="785392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окумент 5"/>
          <p:cNvSpPr/>
          <p:nvPr/>
        </p:nvSpPr>
        <p:spPr>
          <a:xfrm rot="5400000">
            <a:off x="1788038" y="-497962"/>
            <a:ext cx="6858002" cy="785392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57357" y="571480"/>
            <a:ext cx="6929485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1.Ф.А.Щербина. история кубанского казачьего войска в 2-х томах,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Екатеринодар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Краснодар, 1992.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2.Бондарь Н.И. Традиционная духовная культура кубанского казачества // Традиционная культура и дети. -Краснодар: изд-во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эсп.центра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развития образ., 1994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3..Маслов А.В. Кубанская старина. Жизнь и быт казаков.- Краснодар, 2008.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4.Ратушняк В.Н. Родная Кубань.- Краснодар, 2003.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5.Т.В.Левченко Традиции  российского казачества  – духовный ресурс  патриотического воспитания  детей и молодежи. 2013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6.Кубань старозаветная.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Б.Н.устинов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П.С.Макаренко. Краснодар: Традиция, 2012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7.Музеи Кубани. Н.В.Карева, А.Г.Еременко. Краснодар: Традиция, 2011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Интернет источники: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http://www.slavakubani.ru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http://forum1.kazakia.info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http://history-kuban.ucoz.ru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60" y="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документ 5"/>
          <p:cNvSpPr/>
          <p:nvPr/>
        </p:nvSpPr>
        <p:spPr>
          <a:xfrm rot="5400000">
            <a:off x="1829601" y="-497957"/>
            <a:ext cx="6857999" cy="785392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857356" y="332656"/>
            <a:ext cx="6747091" cy="792088"/>
          </a:xfrm>
        </p:spPr>
        <p:txBody>
          <a:bodyPr>
            <a:noAutofit/>
          </a:bodyPr>
          <a:lstStyle/>
          <a:p>
            <a:r>
              <a:rPr lang="ru-RU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интереса к прошлому Кубани,</a:t>
            </a:r>
          </a:p>
          <a:p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изучить  историю  подворья на Кубани и построить  на территории </a:t>
            </a:r>
          </a:p>
          <a:p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школьного двора «Кубанское подворье».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85984" y="2714620"/>
            <a:ext cx="6858016" cy="41433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изучение, анализ, обобщение материала по теме исследования;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-познакомить учащихся с повседневным укладом жизни казаков, правилами при строительстве кубанской хаты, устройством кубанского подворья;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познавательный интерес к истории своего народа, приобщать детей к народным традициям, воспитывать чувство уважения к старшим поколениям.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8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60" y="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документ 5"/>
          <p:cNvSpPr/>
          <p:nvPr/>
        </p:nvSpPr>
        <p:spPr>
          <a:xfrm rot="5400000">
            <a:off x="1829601" y="-497957"/>
            <a:ext cx="6857999" cy="785392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85918" y="332656"/>
            <a:ext cx="7000924" cy="10960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 заключается в следующем:  создание «Кубанского  подворья» на пришкольном участке будет способствовать развитию интереса к  традициям  и обычаям наших  предков, желанию изучать историю своей Родины.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857356" y="1714488"/>
            <a:ext cx="6929486" cy="471490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В современном обществе актуальной является  проблема формирования национального, этнического самосознания, научного исторического мировоззрения подрастающего поколения, воспитания любви к Отечеству, «малой родине», лучших гражданских качеств личности, чувства патриотизма.  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Проект «Кубанское подворье» - это уникальная возможность для учащихся познакомиться с традициями казачества и на практике реализовать  полученные знания. Это делает данный проект актуальным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современных условиях.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60" y="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документ 5"/>
          <p:cNvSpPr/>
          <p:nvPr/>
        </p:nvSpPr>
        <p:spPr>
          <a:xfrm rot="5400000">
            <a:off x="1829601" y="-497957"/>
            <a:ext cx="6857999" cy="7853922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571604" y="332656"/>
            <a:ext cx="7143800" cy="2024774"/>
          </a:xfrm>
        </p:spPr>
        <p:txBody>
          <a:bodyPr>
            <a:noAutofit/>
          </a:bodyPr>
          <a:lstStyle/>
          <a:p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в рамках проекта.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Реализация проекта  осуществлялась в рамках 3-х этапов при общей длительности в восемь месяцев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Формы реализации проекта: просветительская работа, благотворительная деятельность, встречи с земляками различных поколений - интересными людьми, с казаками; тематические мероприятия.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71802" y="2428868"/>
            <a:ext cx="6072198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 проекта: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учащиеся 5-11 классов;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представители казачества Безводного сельского поселения;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-администрация, педагогический коллектив МБОУ СОШ № 17.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8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60" y="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документ 5"/>
          <p:cNvSpPr/>
          <p:nvPr/>
        </p:nvSpPr>
        <p:spPr>
          <a:xfrm rot="5400000">
            <a:off x="1592394" y="-520855"/>
            <a:ext cx="6857999" cy="789971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14480" y="332656"/>
            <a:ext cx="7429520" cy="1096080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реализации проекта  была построена с учётом возрастного критерия по принципу поэтапного осуществления  данного проекта.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Людмила\Desktop\P10209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85926"/>
            <a:ext cx="6000792" cy="4500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60" y="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документ 5"/>
          <p:cNvSpPr/>
          <p:nvPr/>
        </p:nvSpPr>
        <p:spPr>
          <a:xfrm rot="5400000">
            <a:off x="1592394" y="-520855"/>
            <a:ext cx="6857999" cy="7899710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14480" y="332656"/>
            <a:ext cx="7429520" cy="1667584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реализации проекта  была построена с учётом возрастного критерия по принципу поэтапного осуществления  данного проекта. 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всего была изучена литература по истории, культуре, быту казачества.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Людмила\Desktop\SAM_17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6710" r="15423"/>
          <a:stretch>
            <a:fillRect/>
          </a:stretch>
        </p:blipFill>
        <p:spPr bwMode="auto">
          <a:xfrm>
            <a:off x="4929189" y="2428868"/>
            <a:ext cx="4007871" cy="442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Встречи с представителями казачества Безводного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Людмила\Desktop\SAM_15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6279"/>
          <a:stretch>
            <a:fillRect/>
          </a:stretch>
        </p:blipFill>
        <p:spPr bwMode="auto">
          <a:xfrm>
            <a:off x="5214941" y="571480"/>
            <a:ext cx="3748003" cy="3357586"/>
          </a:xfrm>
          <a:prstGeom prst="rect">
            <a:avLst/>
          </a:prstGeom>
          <a:noFill/>
        </p:spPr>
      </p:pic>
      <p:pic>
        <p:nvPicPr>
          <p:cNvPr id="21507" name="Picture 3" descr="G:\ФОТО казаки батюшка\SAM_23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40" y="1214422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3222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Работа школьного музея: знакомство с бытом и традициями казачества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G:\ФОТО казаки батюшка\SAM_16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1570"/>
          <a:stretch>
            <a:fillRect/>
          </a:stretch>
        </p:blipFill>
        <p:spPr bwMode="auto">
          <a:xfrm>
            <a:off x="500034" y="1239618"/>
            <a:ext cx="3929090" cy="3332390"/>
          </a:xfrm>
          <a:prstGeom prst="rect">
            <a:avLst/>
          </a:prstGeom>
          <a:noFill/>
        </p:spPr>
      </p:pic>
      <p:pic>
        <p:nvPicPr>
          <p:cNvPr id="22531" name="Picture 3" descr="G:\ФОТО казаки батюшка\SAM_1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4030692" cy="3249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217</TotalTime>
  <Words>652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 Краевой конкурс  «Проектная деятельность при изучении обществоведческих дисциплин»  Тема: «Кубанское подворье»  Направление: «Кубановедение» Номинация «Традиции и культура народов мира»  Муниципальный  этап  </vt:lpstr>
      <vt:lpstr>Слайд 2</vt:lpstr>
      <vt:lpstr>Слайд 3</vt:lpstr>
      <vt:lpstr>Слайд 4</vt:lpstr>
      <vt:lpstr>Слайд 5</vt:lpstr>
      <vt:lpstr>Слайд 6</vt:lpstr>
      <vt:lpstr>Слайд 7</vt:lpstr>
      <vt:lpstr>Встречи с представителями казачества Безводного сельского поселения</vt:lpstr>
      <vt:lpstr>Работа школьного музея: знакомство с бытом и традициями казачества</vt:lpstr>
      <vt:lpstr>Работа школьного музея: экскурсии для младших школьников</vt:lpstr>
      <vt:lpstr>Внеклассные мероприятия  по теме  «Быт и традиции казаков»</vt:lpstr>
      <vt:lpstr>Проектная деятельность: защита проектов «Кубанское подворье»</vt:lpstr>
      <vt:lpstr>Проектная деятельность: защита проектов «Кубанское подворье»</vt:lpstr>
      <vt:lpstr>Следующий этап это реализация проекта. Для  строительства  был выбран передний двор и прилегающая к нему клумба. Осенью была  проведена большая работа по подготовке территории под  музей «Кубанское подворье»: расчистили территорию, пересадили   кустарники. </vt:lpstr>
      <vt:lpstr>Учащиеся старших классов участвовали в заготовке камыша для крыши и  лозы   для плетения ограды. В создании плетня участвовали сообща учащиеся и педагоги школы. </vt:lpstr>
      <vt:lpstr>Основу под хату помогли возвести представители казачьего общества Безводного сельского поселения. Когда каркас был готов, приступили к мазке. Использовали  глину вперемешку с соломой, половой. Подготовленную хату побелили. Крышу выполнили из камыша. На территории подворья  возвели хозяйственные постройки.  На территории подворья  при помощи школьного рабочего создали колодец. Колодец выполнен из бревен. </vt:lpstr>
      <vt:lpstr>Слайд 17</vt:lpstr>
      <vt:lpstr>На территории подворья проводятся уроки кубановедения, экскурсии для младших школьников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костенко</dc:creator>
  <cp:lastModifiedBy>Server</cp:lastModifiedBy>
  <cp:revision>32</cp:revision>
  <dcterms:created xsi:type="dcterms:W3CDTF">2014-10-28T11:35:53Z</dcterms:created>
  <dcterms:modified xsi:type="dcterms:W3CDTF">2015-05-29T05:53:10Z</dcterms:modified>
</cp:coreProperties>
</file>