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4" r:id="rId2"/>
    <p:sldId id="257" r:id="rId3"/>
    <p:sldId id="261" r:id="rId4"/>
    <p:sldId id="303" r:id="rId5"/>
    <p:sldId id="307" r:id="rId6"/>
    <p:sldId id="308" r:id="rId7"/>
    <p:sldId id="309" r:id="rId8"/>
    <p:sldId id="310" r:id="rId9"/>
    <p:sldId id="313" r:id="rId10"/>
    <p:sldId id="311" r:id="rId11"/>
    <p:sldId id="312" r:id="rId12"/>
    <p:sldId id="314" r:id="rId13"/>
    <p:sldId id="315" r:id="rId14"/>
    <p:sldId id="316" r:id="rId15"/>
    <p:sldId id="317" r:id="rId16"/>
    <p:sldId id="322" r:id="rId17"/>
    <p:sldId id="277" r:id="rId18"/>
    <p:sldId id="318" r:id="rId19"/>
    <p:sldId id="325" r:id="rId20"/>
    <p:sldId id="326" r:id="rId21"/>
    <p:sldId id="323" r:id="rId22"/>
    <p:sldId id="324" r:id="rId23"/>
    <p:sldId id="319" r:id="rId24"/>
    <p:sldId id="320" r:id="rId25"/>
    <p:sldId id="321" r:id="rId26"/>
    <p:sldId id="305" r:id="rId27"/>
    <p:sldId id="30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4EA73-757C-4539-AEB7-5A08D3D266D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276D-6647-4E89-9B12-61EB0E5AA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9276D-6647-4E89-9B12-61EB0E5AA4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D40F4-AE83-49CF-AFB7-FA038E4F6D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3568-74CB-4F04-BD37-17F6A3DA0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7-krsrm.ru/" TargetMode="External"/><Relationship Id="rId2" Type="http://schemas.openxmlformats.org/officeDocument/2006/relationships/hyperlink" Target="https://vk.com/public134062470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500042"/>
            <a:ext cx="7929618" cy="292895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Управление образования муниципального образования Красноармейский район</a:t>
            </a:r>
            <a:br>
              <a:rPr lang="ru-RU" sz="1600" dirty="0" smtClean="0"/>
            </a:br>
            <a:r>
              <a:rPr lang="ru-RU" sz="1600" dirty="0" smtClean="0"/>
              <a:t>Муниципальное автономное общеобразовательное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средняя общеобразовательная школа № 7 ст. Полтавской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Краевой конкурс общеобразовательных организаций по пропаганде чтения среди школьников</a:t>
            </a:r>
            <a:br>
              <a:rPr lang="ru-RU" sz="1600" dirty="0" smtClean="0"/>
            </a:br>
            <a:r>
              <a:rPr lang="ru-RU" sz="1600" dirty="0" smtClean="0"/>
              <a:t>Номинация «В  мир литературы через библиотеку»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dirty="0" smtClean="0"/>
              <a:t>«Читаем в новом формате» </a:t>
            </a:r>
            <a:r>
              <a:rPr lang="ru-RU" sz="3100" dirty="0" smtClean="0"/>
              <a:t>: </a:t>
            </a:r>
            <a:br>
              <a:rPr lang="ru-RU" sz="3100" dirty="0" smtClean="0"/>
            </a:br>
            <a:r>
              <a:rPr lang="ru-RU" sz="3100" dirty="0" smtClean="0"/>
              <a:t>информационно-виртуальный проект</a:t>
            </a:r>
            <a:br>
              <a:rPr lang="ru-RU" sz="3100" dirty="0" smtClean="0"/>
            </a:br>
            <a:r>
              <a:rPr lang="ru-RU" sz="3100" dirty="0" smtClean="0"/>
              <a:t>МАОУ СОШ № 7 ст. Полтавской </a:t>
            </a:r>
            <a:br>
              <a:rPr lang="ru-RU" sz="3100" dirty="0" smtClean="0"/>
            </a:br>
            <a:r>
              <a:rPr lang="ru-RU" sz="3100" dirty="0" smtClean="0"/>
              <a:t>Красноармейского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43372" y="3643314"/>
            <a:ext cx="42148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b="1" dirty="0" smtClean="0"/>
              <a:t>Составители:</a:t>
            </a:r>
            <a:br>
              <a:rPr lang="ru-RU" b="1" dirty="0" smtClean="0"/>
            </a:br>
            <a:r>
              <a:rPr lang="ru-RU" b="1" dirty="0" err="1" smtClean="0"/>
              <a:t>Афанасенко</a:t>
            </a:r>
            <a:r>
              <a:rPr lang="ru-RU" b="1" dirty="0" smtClean="0"/>
              <a:t> Е. А., заведующая библиотекой</a:t>
            </a:r>
          </a:p>
          <a:p>
            <a:r>
              <a:rPr lang="ru-RU" b="1" dirty="0" err="1" smtClean="0"/>
              <a:t>Афанасенко</a:t>
            </a:r>
            <a:r>
              <a:rPr lang="ru-RU" b="1" dirty="0" smtClean="0"/>
              <a:t> А. А., студентка 1 курса информационно-библиотечного факультета КГИК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2766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«Имя Кубани»</a:t>
            </a:r>
            <a:endParaRPr lang="ru-RU" dirty="0"/>
          </a:p>
        </p:txBody>
      </p:sp>
      <p:pic>
        <p:nvPicPr>
          <p:cNvPr id="6146" name="Picture 2" descr="C:\Users\admin\Documents\скриншоты\майстрен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125" y="1096778"/>
            <a:ext cx="4509139" cy="576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«Боевое Имя Кубани»</a:t>
            </a:r>
            <a:endParaRPr lang="ru-RU" dirty="0"/>
          </a:p>
        </p:txBody>
      </p:sp>
      <p:pic>
        <p:nvPicPr>
          <p:cNvPr id="7170" name="Picture 2" descr="C:\Users\admin\Documents\скриншоты\ковал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83416"/>
            <a:ext cx="4522322" cy="557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ocuments\скриншоты\бой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«Живая классика»</a:t>
            </a:r>
            <a:endParaRPr lang="ru-RU" dirty="0"/>
          </a:p>
        </p:txBody>
      </p:sp>
      <p:pic>
        <p:nvPicPr>
          <p:cNvPr id="9218" name="Picture 2" descr="C:\Users\admin\Documents\скриншоты\диана живая класс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966" y="1600200"/>
            <a:ext cx="641806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«Их имена в названии наших улиц»</a:t>
            </a:r>
            <a:endParaRPr lang="ru-RU" dirty="0"/>
          </a:p>
        </p:txBody>
      </p:sp>
      <p:pic>
        <p:nvPicPr>
          <p:cNvPr id="10242" name="Picture 2" descr="C:\Users\admin\Documents\скриншоты\федоренко у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6514"/>
            <a:ext cx="5278298" cy="573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err="1" smtClean="0"/>
              <a:t>семерочка</a:t>
            </a:r>
            <a:endParaRPr lang="ru-RU" dirty="0"/>
          </a:p>
        </p:txBody>
      </p:sp>
      <p:pic>
        <p:nvPicPr>
          <p:cNvPr id="16386" name="Picture 2" descr="C:\Users\admin\Documents\скриншоты\газе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64724"/>
            <a:ext cx="6192687" cy="549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SCN3810"/>
          <p:cNvPicPr>
            <a:picLocks noChangeAspect="1" noChangeArrowheads="1"/>
          </p:cNvPicPr>
          <p:nvPr/>
        </p:nvPicPr>
        <p:blipFill>
          <a:blip r:embed="rId2" cstate="print"/>
          <a:srcRect l="9083" t="5263" r="20072"/>
          <a:stretch>
            <a:fillRect/>
          </a:stretch>
        </p:blipFill>
        <p:spPr>
          <a:xfrm>
            <a:off x="928662" y="571480"/>
            <a:ext cx="2786082" cy="5143536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000496" y="428604"/>
            <a:ext cx="44291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Николай </a:t>
            </a:r>
            <a:r>
              <a:rPr lang="ru-RU" sz="2800" b="1" dirty="0" err="1" smtClean="0"/>
              <a:t>Ивеншев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поэт, писатель, прозаик, драматург, член Союза писателей России, заслуженный работник культуры Кубани, руководитель поэтического театра «Мельпомена»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Буктрейлер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admin\Desktop\бу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55272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фото ивеншев\AQo81QpJ2l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4" y="0"/>
            <a:ext cx="9087346" cy="683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2031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5715040" cy="381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\Desktop\фото школы на визитку\1454574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5286412" cy="3214690"/>
          </a:xfrm>
          <a:prstGeom prst="rect">
            <a:avLst/>
          </a:prstGeom>
          <a:noFill/>
        </p:spPr>
      </p:pic>
      <p:pic>
        <p:nvPicPr>
          <p:cNvPr id="6" name="Picture 2" descr="F:\111OLYMP\P3291995.JPG"/>
          <p:cNvPicPr>
            <a:picLocks noChangeAspect="1" noChangeArrowheads="1"/>
          </p:cNvPicPr>
          <p:nvPr/>
        </p:nvPicPr>
        <p:blipFill>
          <a:blip r:embed="rId4" cstate="print"/>
          <a:srcRect l="9091" t="20360" r="7273" b="11905"/>
          <a:stretch>
            <a:fillRect/>
          </a:stretch>
        </p:blipFill>
        <p:spPr bwMode="auto">
          <a:xfrm>
            <a:off x="5500694" y="285728"/>
            <a:ext cx="3286148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77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фото ивеншев\TfK-nQL2d-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фото ивеншев\ZDndIkaHN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3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ocuments\скриншоты\Ивеншев библиографический спис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04267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фото ивеншев\DSC_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фото ивеншев\DSC_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95" y="0"/>
            <a:ext cx="91117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500306"/>
            <a:ext cx="7772400" cy="2296846"/>
          </a:xfrm>
        </p:spPr>
        <p:txBody>
          <a:bodyPr>
            <a:noAutofit/>
          </a:bodyPr>
          <a:lstStyle/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endParaRPr lang="ru-RU" sz="60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hlinkClick r:id="rId2"/>
              </a:rPr>
              <a:t>https://vk.com/public134062470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836712"/>
            <a:ext cx="77153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САЙТ МАОУ СОШ №7 </a:t>
            </a:r>
            <a:r>
              <a:rPr lang="en-US" sz="2800" b="1" dirty="0" smtClean="0"/>
              <a:t> </a:t>
            </a:r>
            <a:r>
              <a:rPr lang="ru-RU" sz="2800" b="1" dirty="0" smtClean="0"/>
              <a:t>ст. Полтавской</a:t>
            </a:r>
            <a:r>
              <a:rPr lang="en-US" sz="2800" b="1" dirty="0" smtClean="0"/>
              <a:t>  </a:t>
            </a:r>
            <a:endParaRPr lang="ru-RU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hlinkClick r:id="rId3"/>
              </a:rPr>
              <a:t>http://school7-krsrm.ru/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algn="ctr"/>
            <a:endParaRPr lang="ru-RU" sz="4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Паблик МАОУ СОШ № 7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r>
              <a:rPr lang="ru-RU" sz="2800" dirty="0" smtClean="0"/>
              <a:t>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71448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Благодарим за внимание, спасибо!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928958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</a:rPr>
              <a:t>В 2001 году СОШ № 7</a:t>
            </a:r>
            <a:br>
              <a:rPr lang="ru-RU" sz="2400" b="1" spc="50" dirty="0" smtClean="0">
                <a:ln w="11430"/>
              </a:rPr>
            </a:br>
            <a:r>
              <a:rPr lang="ru-RU" sz="2400" b="1" spc="50" dirty="0" smtClean="0">
                <a:ln w="11430"/>
              </a:rPr>
              <a:t>было присвоено имя Героя России</a:t>
            </a:r>
            <a:br>
              <a:rPr lang="ru-RU" sz="2400" b="1" spc="50" dirty="0" smtClean="0">
                <a:ln w="11430"/>
              </a:rPr>
            </a:br>
            <a:r>
              <a:rPr lang="ru-RU" sz="2400" b="1" spc="50" dirty="0" smtClean="0">
                <a:ln w="11430"/>
              </a:rPr>
              <a:t>Александра Геннадьевича</a:t>
            </a:r>
            <a:br>
              <a:rPr lang="ru-RU" sz="2400" b="1" spc="50" dirty="0" smtClean="0">
                <a:ln w="11430"/>
              </a:rPr>
            </a:br>
            <a:r>
              <a:rPr lang="ru-RU" sz="2400" b="1" spc="50" dirty="0" smtClean="0">
                <a:ln w="11430"/>
              </a:rPr>
              <a:t>Ковалева, нашего выпускника</a:t>
            </a:r>
            <a:endParaRPr lang="ru-RU" sz="24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2689624" cy="337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school7-krsrm.ru/images/ehmblema_shko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Public\Documents\конкурс 15 школа читает 7 школа\скан91й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скрин групп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err="1" smtClean="0"/>
              <a:t>читаем_вместе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78802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admin\Documents\скриншоты\беляем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4291285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«Читаем книги о войне»</a:t>
            </a:r>
            <a:endParaRPr lang="ru-RU" dirty="0"/>
          </a:p>
        </p:txBody>
      </p:sp>
      <p:pic>
        <p:nvPicPr>
          <p:cNvPr id="2050" name="Picture 2" descr="C:\Users\admin\Documents\скриншоты\акция читаем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82945"/>
            <a:ext cx="4680519" cy="537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ocuments\скриншоты\14 м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733231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980" y="0"/>
            <a:ext cx="63742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96</Words>
  <Application>Microsoft Office PowerPoint</Application>
  <PresentationFormat>Экран (4:3)</PresentationFormat>
  <Paragraphs>57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 Управление образования муниципального образования Красноармейский район Муниципальное автономное общеобразовательное учреждение средняя общеобразовательная школа № 7 ст. Полтавской  Краевой конкурс общеобразовательных организаций по пропаганде чтения среди школьников Номинация «В  мир литературы через библиотеку»  «Читаем в новом формате» :  информационно-виртуальный проект МАОУ СОШ № 7 ст. Полтавской  Красноармейского района    </vt:lpstr>
      <vt:lpstr>Слайд 2</vt:lpstr>
      <vt:lpstr>В 2001 году СОШ № 7 было присвоено имя Героя России Александра Геннадьевича Ковалева, нашего выпускника</vt:lpstr>
      <vt:lpstr>Слайд 4</vt:lpstr>
      <vt:lpstr>Слайд 5</vt:lpstr>
      <vt:lpstr>#читаем_вместе </vt:lpstr>
      <vt:lpstr>«Читаем книги о войне»</vt:lpstr>
      <vt:lpstr>Слайд 8</vt:lpstr>
      <vt:lpstr>Слайд 9</vt:lpstr>
      <vt:lpstr>Слайд 10</vt:lpstr>
      <vt:lpstr>«Имя Кубани»</vt:lpstr>
      <vt:lpstr>«Боевое Имя Кубани»</vt:lpstr>
      <vt:lpstr>Слайд 13</vt:lpstr>
      <vt:lpstr>«Живая классика»</vt:lpstr>
      <vt:lpstr>«Их имена в названии наших улиц»</vt:lpstr>
      <vt:lpstr>#семерочка</vt:lpstr>
      <vt:lpstr>Слайд 17</vt:lpstr>
      <vt:lpstr>Буктрейлер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154</cp:revision>
  <dcterms:created xsi:type="dcterms:W3CDTF">2014-07-07T16:32:58Z</dcterms:created>
  <dcterms:modified xsi:type="dcterms:W3CDTF">2018-04-17T18:57:37Z</dcterms:modified>
</cp:coreProperties>
</file>