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67" r:id="rId2"/>
    <p:sldId id="276" r:id="rId3"/>
    <p:sldId id="277" r:id="rId4"/>
    <p:sldId id="278" r:id="rId5"/>
    <p:sldId id="280" r:id="rId6"/>
    <p:sldId id="272" r:id="rId7"/>
    <p:sldId id="279" r:id="rId8"/>
    <p:sldId id="284" r:id="rId9"/>
    <p:sldId id="294" r:id="rId10"/>
    <p:sldId id="282" r:id="rId11"/>
    <p:sldId id="288" r:id="rId12"/>
    <p:sldId id="295" r:id="rId13"/>
    <p:sldId id="283" r:id="rId14"/>
    <p:sldId id="261" r:id="rId15"/>
    <p:sldId id="300" r:id="rId16"/>
    <p:sldId id="301" r:id="rId17"/>
    <p:sldId id="289" r:id="rId18"/>
    <p:sldId id="292" r:id="rId19"/>
    <p:sldId id="297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BC24C-43CB-4F9B-AD82-200680F138F3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D1DF-A1E2-4E19-983C-34D943C10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72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http://pochit.ru/voennoe/66876/index.html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D1DF-A1E2-4E19-983C-34D943C10D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50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http://matricca.ru/news_1324392860.html</a:t>
            </a:r>
            <a:r>
              <a:rPr lang="ru-RU" dirty="0" smtClean="0"/>
              <a:t>, </a:t>
            </a:r>
            <a:r>
              <a:rPr lang="en-US" dirty="0" smtClean="0"/>
              <a:t>http://</a:t>
            </a:r>
            <a:r>
              <a:rPr lang="ru-RU" dirty="0" smtClean="0"/>
              <a:t>жива-</a:t>
            </a:r>
            <a:r>
              <a:rPr lang="ru-RU" dirty="0" err="1" smtClean="0"/>
              <a:t>хата.рф</a:t>
            </a:r>
            <a:r>
              <a:rPr lang="ru-RU" dirty="0" smtClean="0"/>
              <a:t>/</a:t>
            </a:r>
            <a:r>
              <a:rPr lang="en-US" dirty="0" smtClean="0"/>
              <a:t>info/page/3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D1DF-A1E2-4E19-983C-34D943C10D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49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http://my.mail.ru/community/province-decor/6CA331379D994FD1.html</a:t>
            </a:r>
            <a:r>
              <a:rPr lang="ru-RU" dirty="0" smtClean="0"/>
              <a:t>, </a:t>
            </a:r>
            <a:r>
              <a:rPr lang="en-US" dirty="0" smtClean="0"/>
              <a:t>http://www.ustlabinsk.ru/?action=big_image&amp;code=40&amp;file=_pictures/foto/last/bit_kazakov.jpg&amp;alt=%CA%E0%E7%E0%F7%E8%E9+%E4%E2%EE%F0&amp;gid=40&amp;iid=194</a:t>
            </a:r>
            <a:r>
              <a:rPr lang="ru-RU" dirty="0" smtClean="0"/>
              <a:t>,</a:t>
            </a:r>
            <a:r>
              <a:rPr lang="en-US" dirty="0" smtClean="0"/>
              <a:t> http://www.good.ua/proekty-i-dizajn</a:t>
            </a:r>
            <a:r>
              <a:rPr lang="ru-RU" dirty="0" smtClean="0"/>
              <a:t>, </a:t>
            </a:r>
            <a:r>
              <a:rPr lang="en-US" dirty="0" smtClean="0"/>
              <a:t>http://roboded.ucoz.co.uk/blog/oboi_na_rabochij_stol_zabor_na_zakate_i_kartinki/2013-05-21-9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D1DF-A1E2-4E19-983C-34D943C10D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03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http://rushkolnik.ru/docs/index-23123362.html</a:t>
            </a:r>
            <a:r>
              <a:rPr lang="ru-RU" dirty="0" smtClean="0"/>
              <a:t>,</a:t>
            </a:r>
            <a:r>
              <a:rPr lang="en-US" dirty="0" smtClean="0"/>
              <a:t> http://subscribe.ru/group/ukraina-bez-politiki/2928851/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D1DF-A1E2-4E19-983C-34D943C10D3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1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http://service.ratiss.org/find/web.dll/itemgoods?id_service=45&amp;id_city=23012&amp;id_firm=2144&amp;id_price=57397853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D1DF-A1E2-4E19-983C-34D943C10D3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1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http://www.anapamama.ru/articles/leto-v-anape/otchet-o-poseshchenii-parka-dobrodeya-chast-1-ya.html</a:t>
            </a:r>
            <a:r>
              <a:rPr lang="ru-RU" dirty="0" smtClean="0"/>
              <a:t>,</a:t>
            </a:r>
            <a:r>
              <a:rPr lang="en-US" dirty="0" smtClean="0"/>
              <a:t> http://wikimapia.org/21306555/ru/%D0%9A%D0%B0%D0%B7%D0%B0%D1%87%D1%8C%D0%B5-%D0%BF%D0%BE%D0%B4%D0%B2%D0%BE%D1%80%D1%8C%D0%B5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0D1DF-A1E2-4E19-983C-34D943C10D3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3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A4D89A-2651-41B9-99A3-5587EFBE4D1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26E4F53-EA08-4541-8B88-1EEFF150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img-fotki.yandex.ru/get/3410/south-krest.3/0_86e9_d89ed8cb_XL" TargetMode="External"/><Relationship Id="rId7" Type="http://schemas.openxmlformats.org/officeDocument/2006/relationships/hyperlink" Target="http://v.foto.radikal.ru/0705/2c/6d1ffceff5c2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hyperlink" Target="http://pohodd.ru/gal/d/41430-2/681969785.jpg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img0.liveinternet.ru/images/attach/c/1/61/50/61050777_800pxIMG_229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Заочное путешествие по казачьему подворью и </a:t>
            </a:r>
            <a:br>
              <a:rPr lang="ru-RU" b="1" dirty="0" smtClean="0"/>
            </a:br>
            <a:r>
              <a:rPr lang="ru-RU" b="1" dirty="0" smtClean="0"/>
              <a:t>хате казака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4656" b="78599" l="4321" r="96708">
                        <a14:foregroundMark x1="30864" y1="17250" x2="30864" y2="17250"/>
                        <a14:foregroundMark x1="55556" y1="18029" x2="55556" y2="18029"/>
                        <a14:foregroundMark x1="58642" y1="21401" x2="58642" y2="21401"/>
                        <a14:foregroundMark x1="72634" y1="22309" x2="72634" y2="22309"/>
                        <a14:foregroundMark x1="78395" y1="25032" x2="78395" y2="25032"/>
                        <a14:foregroundMark x1="88272" y1="26329" x2="88272" y2="26329"/>
                        <a14:foregroundMark x1="90947" y1="27626" x2="90947" y2="27626"/>
                        <a14:foregroundMark x1="93416" y1="25032" x2="93416" y2="25032"/>
                        <a14:foregroundMark x1="87449" y1="22438" x2="87449" y2="22438"/>
                        <a14:foregroundMark x1="88683" y1="21790" x2="88683" y2="21790"/>
                        <a14:foregroundMark x1="93416" y1="21530" x2="93416" y2="21530"/>
                        <a14:foregroundMark x1="93827" y1="18936" x2="93827" y2="18936"/>
                        <a14:foregroundMark x1="94239" y1="17121" x2="94239" y2="17121"/>
                        <a14:foregroundMark x1="92798" y1="17250" x2="92798" y2="17250"/>
                        <a14:foregroundMark x1="91358" y1="17510" x2="91358" y2="17510"/>
                        <a14:foregroundMark x1="89300" y1="18418" x2="89300" y2="18418"/>
                        <a14:foregroundMark x1="88066" y1="21012" x2="88066" y2="21012"/>
                        <a14:foregroundMark x1="90123" y1="15953" x2="90123" y2="15953"/>
                        <a14:foregroundMark x1="93827" y1="15824" x2="93827" y2="15824"/>
                        <a14:foregroundMark x1="92181" y1="16213" x2="92181" y2="16213"/>
                        <a14:foregroundMark x1="6379" y1="28275" x2="6379" y2="28275"/>
                        <a14:foregroundMark x1="10494" y1="26978" x2="10494" y2="26978"/>
                        <a14:foregroundMark x1="8436" y1="24903" x2="8436" y2="24903"/>
                        <a14:foregroundMark x1="5761" y1="25811" x2="5761" y2="25811"/>
                        <a14:foregroundMark x1="3909" y1="25032" x2="3909" y2="25032"/>
                        <a14:foregroundMark x1="6379" y1="23995" x2="6379" y2="23995"/>
                        <a14:foregroundMark x1="3704" y1="22698" x2="3704" y2="22698"/>
                        <a14:foregroundMark x1="5761" y1="21790" x2="5761" y2="21790"/>
                        <a14:foregroundMark x1="8436" y1="23087" x2="8436" y2="23087"/>
                        <a14:foregroundMark x1="7819" y1="22309" x2="7819" y2="22309"/>
                        <a14:foregroundMark x1="6379" y1="21401" x2="6379" y2="21401"/>
                        <a14:foregroundMark x1="3909" y1="21012" x2="3909" y2="21012"/>
                        <a14:foregroundMark x1="6173" y1="20104" x2="6173" y2="20104"/>
                        <a14:foregroundMark x1="6379" y1="18936" x2="6379" y2="18936"/>
                        <a14:foregroundMark x1="5761" y1="18029" x2="5761" y2="18029"/>
                        <a14:foregroundMark x1="4938" y1="17639" x2="4938" y2="17639"/>
                        <a14:foregroundMark x1="4938" y1="16213" x2="4938" y2="16213"/>
                        <a14:foregroundMark x1="5556" y1="15824" x2="5556" y2="15824"/>
                        <a14:foregroundMark x1="8436" y1="16342" x2="8436" y2="16342"/>
                        <a14:foregroundMark x1="11111" y1="18029" x2="11111" y2="18029"/>
                        <a14:foregroundMark x1="13374" y1="17899" x2="13374" y2="17899"/>
                        <a14:foregroundMark x1="10700" y1="16732" x2="10700" y2="16732"/>
                        <a14:foregroundMark x1="12551" y1="15435" x2="12551" y2="15435"/>
                        <a14:foregroundMark x1="7613" y1="15175" x2="7613" y2="15175"/>
                        <a14:foregroundMark x1="14815" y1="15953" x2="14815" y2="15953"/>
                        <a14:foregroundMark x1="19136" y1="18807" x2="19136" y2="18807"/>
                        <a14:foregroundMark x1="22634" y1="18418" x2="22634" y2="18418"/>
                        <a14:foregroundMark x1="22016" y1="16602" x2="22016" y2="16602"/>
                        <a14:foregroundMark x1="20165" y1="16213" x2="20165" y2="16213"/>
                        <a14:foregroundMark x1="18519" y1="15564" x2="18519" y2="15564"/>
                        <a14:foregroundMark x1="23457" y1="16342" x2="23457" y2="16342"/>
                        <a14:foregroundMark x1="25309" y1="19196" x2="25309" y2="19196"/>
                        <a14:foregroundMark x1="28807" y1="20752" x2="28807" y2="20752"/>
                        <a14:foregroundMark x1="32099" y1="22309" x2="32099" y2="22309"/>
                        <a14:foregroundMark x1="30247" y1="21920" x2="30247" y2="21920"/>
                        <a14:foregroundMark x1="34362" y1="22179" x2="34362" y2="22179"/>
                        <a14:foregroundMark x1="37037" y1="22309" x2="37037" y2="22309"/>
                        <a14:foregroundMark x1="41358" y1="20493" x2="41358" y2="20493"/>
                        <a14:foregroundMark x1="46502" y1="20493" x2="46502" y2="20493"/>
                        <a14:foregroundMark x1="39712" y1="19326" x2="39712" y2="19326"/>
                        <a14:foregroundMark x1="45885" y1="18418" x2="45885" y2="18418"/>
                        <a14:foregroundMark x1="41358" y1="18029" x2="41358" y2="18029"/>
                        <a14:foregroundMark x1="38477" y1="17121" x2="38477" y2="17121"/>
                        <a14:foregroundMark x1="39095" y1="15564" x2="39095" y2="15564"/>
                        <a14:foregroundMark x1="37654" y1="15564" x2="37654" y2="15564"/>
                        <a14:foregroundMark x1="35185" y1="15564" x2="35185" y2="15564"/>
                        <a14:foregroundMark x1="28807" y1="15564" x2="28807" y2="15564"/>
                        <a14:foregroundMark x1="25309" y1="15435" x2="25309" y2="15435"/>
                        <a14:foregroundMark x1="22634" y1="15175" x2="22634" y2="15175"/>
                        <a14:foregroundMark x1="44033" y1="17121" x2="44033" y2="17121"/>
                        <a14:foregroundMark x1="48560" y1="17899" x2="48560" y2="17899"/>
                        <a14:foregroundMark x1="58230" y1="20623" x2="58230" y2="20623"/>
                        <a14:foregroundMark x1="54321" y1="18807" x2="54321" y2="18807"/>
                        <a14:foregroundMark x1="52058" y1="18029" x2="52058" y2="18029"/>
                        <a14:foregroundMark x1="62140" y1="18418" x2="62140" y2="18418"/>
                        <a14:foregroundMark x1="75720" y1="18418" x2="75720" y2="18418"/>
                        <a14:foregroundMark x1="80453" y1="20104" x2="80453" y2="20104"/>
                        <a14:foregroundMark x1="73868" y1="17121" x2="73868" y2="17121"/>
                        <a14:foregroundMark x1="82099" y1="20493" x2="82099" y2="20493"/>
                        <a14:foregroundMark x1="85185" y1="22179" x2="85185" y2="22179"/>
                        <a14:foregroundMark x1="83539" y1="21141" x2="84156" y2="20623"/>
                        <a14:foregroundMark x1="85597" y1="20233" x2="85597" y2="20233"/>
                        <a14:foregroundMark x1="86831" y1="19844" x2="86831" y2="19844"/>
                        <a14:foregroundMark x1="87243" y1="18936" x2="87243" y2="18936"/>
                        <a14:foregroundMark x1="87654" y1="17510" x2="87654" y2="17510"/>
                        <a14:foregroundMark x1="88066" y1="17510" x2="88066" y2="17510"/>
                        <a14:foregroundMark x1="88066" y1="16732" x2="88066" y2="16732"/>
                        <a14:foregroundMark x1="88272" y1="15564" x2="88272" y2="15564"/>
                        <a14:foregroundMark x1="86831" y1="15953" x2="86831" y2="15953"/>
                        <a14:foregroundMark x1="82099" y1="15824" x2="82099" y2="15824"/>
                        <a14:foregroundMark x1="82922" y1="15435" x2="82922" y2="15435"/>
                        <a14:foregroundMark x1="77778" y1="15564" x2="77778" y2="15564"/>
                        <a14:foregroundMark x1="74486" y1="15564" x2="74486" y2="15564"/>
                        <a14:foregroundMark x1="72634" y1="15435" x2="72634" y2="15435"/>
                        <a14:foregroundMark x1="69959" y1="15824" x2="69959" y2="15824"/>
                        <a14:foregroundMark x1="66461" y1="16602" x2="66461" y2="16602"/>
                        <a14:foregroundMark x1="63786" y1="15953" x2="63786" y2="15953"/>
                        <a14:foregroundMark x1="66255" y1="15824" x2="66255" y2="15824"/>
                        <a14:foregroundMark x1="67490" y1="15564" x2="67490" y2="15564"/>
                        <a14:foregroundMark x1="58848" y1="16861" x2="61523" y2="16861"/>
                        <a14:foregroundMark x1="47119" y1="16602" x2="47119" y2="16602"/>
                        <a14:foregroundMark x1="44650" y1="15435" x2="44650" y2="15435"/>
                        <a14:foregroundMark x1="42387" y1="15435" x2="42387" y2="15435"/>
                        <a14:backgroundMark x1="31687" y1="15175" x2="31687" y2="15175"/>
                        <a14:backgroundMark x1="9671" y1="14267" x2="9671" y2="14267"/>
                        <a14:backgroundMark x1="8230" y1="25681" x2="8230" y2="25681"/>
                        <a14:backgroundMark x1="11111" y1="27367" x2="11111" y2="27367"/>
                        <a14:backgroundMark x1="3909" y1="27626" x2="3909" y2="27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26" t="16591" r="13529" b="20332"/>
          <a:stretch/>
        </p:blipFill>
        <p:spPr bwMode="auto">
          <a:xfrm rot="919187">
            <a:off x="5546511" y="407298"/>
            <a:ext cx="3372875" cy="21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ustlabinsk.ru/_pictures/foto/last/bit_kazakov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6314" flipH="1">
            <a:off x="5039330" y="3831810"/>
            <a:ext cx="3749944" cy="268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нутый угол 4"/>
          <p:cNvSpPr/>
          <p:nvPr/>
        </p:nvSpPr>
        <p:spPr>
          <a:xfrm>
            <a:off x="611560" y="3501008"/>
            <a:ext cx="3888432" cy="244827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Во дворе располагались хозяйственные постройки: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амбар, погреб,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к</a:t>
            </a:r>
            <a:r>
              <a:rPr lang="ru-RU" b="1" dirty="0" smtClean="0">
                <a:solidFill>
                  <a:schemeClr val="accent1"/>
                </a:solidFill>
              </a:rPr>
              <a:t>олодец,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летняя печь, сарай для скота, навес для повозок.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Picture 4" descr="http://photos.wikimapia.org/p/00/01/91/16/62_big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69"/>
            <a:ext cx="4006663" cy="2667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Блок-схема: документ 1"/>
          <p:cNvSpPr/>
          <p:nvPr/>
        </p:nvSpPr>
        <p:spPr>
          <a:xfrm>
            <a:off x="4499991" y="836711"/>
            <a:ext cx="4418081" cy="2367951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 какие предметы быта, которые были нужны казакам, есть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в нашем музее?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2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УЗЕЙ\DSCN99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35"/>
          <a:stretch/>
        </p:blipFill>
        <p:spPr bwMode="auto">
          <a:xfrm>
            <a:off x="428596" y="214290"/>
            <a:ext cx="3129356" cy="4510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023122" y="2708920"/>
            <a:ext cx="3770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572000" y="233943"/>
            <a:ext cx="3168352" cy="3636398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Грабли деревянные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Наконечник кочерги.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Цеп для зерна.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Кубышка.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Серп.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Коса.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япка.</a:t>
            </a:r>
          </a:p>
          <a:p>
            <a:pPr marL="342900" indent="-342900">
              <a:buAutoNum type="arabicPeriod"/>
            </a:pP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286124"/>
            <a:ext cx="4793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206" y="1268760"/>
            <a:ext cx="3770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3695" y="796263"/>
            <a:ext cx="31290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1934" y="614897"/>
            <a:ext cx="3770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5.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6896" y="2255706"/>
            <a:ext cx="3770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6.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100" y="1772816"/>
            <a:ext cx="3770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7.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755576" y="4744914"/>
            <a:ext cx="7920880" cy="2127411"/>
          </a:xfrm>
          <a:prstGeom prst="flowChartDocumen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Словарь: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Грабли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Кубышка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Серп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Коса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Тяпка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1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МУЗЕЙ\DSCN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4" t="3531" r="12001" b="14154"/>
          <a:stretch/>
        </p:blipFill>
        <p:spPr bwMode="auto">
          <a:xfrm>
            <a:off x="357158" y="428604"/>
            <a:ext cx="4105368" cy="5286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нутый угол 3"/>
          <p:cNvSpPr/>
          <p:nvPr/>
        </p:nvSpPr>
        <p:spPr>
          <a:xfrm>
            <a:off x="5242273" y="1526696"/>
            <a:ext cx="2907928" cy="282978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/>
                </a:solidFill>
              </a:rPr>
              <a:t>1.Коромысло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2.Ножницы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3.Рубель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4.Веретено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320" y="2101498"/>
            <a:ext cx="3770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1500174"/>
            <a:ext cx="3770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500438"/>
            <a:ext cx="4861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8513" y="2419829"/>
            <a:ext cx="433646" cy="3716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8626" y="601427"/>
            <a:ext cx="4525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 городском музее на выставочном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стенде я нашел следующие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предметы быта казаков: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4714876" y="4500570"/>
            <a:ext cx="4084699" cy="2159331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1"/>
                </a:solidFill>
              </a:rPr>
              <a:t>Словарь: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Веретено-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Коромысло-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Рубель-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1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5.img.mediacache.rugion.ru/_i/forum/files/10/29/54/10295497_0picture992_1336461907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87228"/>
            <a:ext cx="8280920" cy="21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58.radikal.ru/i159/1009/f9/0b6dad169523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8" t="45238" r="38129" b="-78"/>
          <a:stretch/>
        </p:blipFill>
        <p:spPr bwMode="auto">
          <a:xfrm rot="421598">
            <a:off x="5584625" y="3438427"/>
            <a:ext cx="3336974" cy="2695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346315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 Рассмотрим    внимательнее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 предметы, которые находятся на 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казачьем подворье: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-корзины, стол и табуретки, на столе горшки и кувшины, ложки, корыто.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95736" y="5426865"/>
            <a:ext cx="4434382" cy="122054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 какие предметы находятся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 в городском музее?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2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0688"/>
            <a:ext cx="4530094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Внутреннее убранство хаты ( стилизованное под старину)</a:t>
            </a:r>
            <a:endParaRPr lang="ru-RU" sz="2400" b="1" dirty="0"/>
          </a:p>
        </p:txBody>
      </p:sp>
      <p:pic>
        <p:nvPicPr>
          <p:cNvPr id="5122" name="Picture 2" descr="http://service.ratiss.org/find/images/45/45_3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330" y="2435608"/>
            <a:ext cx="4301497" cy="293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656" b="78599" l="4321" r="96708">
                        <a14:foregroundMark x1="30864" y1="17250" x2="30864" y2="17250"/>
                        <a14:foregroundMark x1="55556" y1="18029" x2="55556" y2="18029"/>
                        <a14:foregroundMark x1="58642" y1="21401" x2="58642" y2="21401"/>
                        <a14:foregroundMark x1="72634" y1="22309" x2="72634" y2="22309"/>
                        <a14:foregroundMark x1="78395" y1="25032" x2="78395" y2="25032"/>
                        <a14:foregroundMark x1="88272" y1="26329" x2="88272" y2="26329"/>
                        <a14:foregroundMark x1="90947" y1="27626" x2="90947" y2="27626"/>
                        <a14:foregroundMark x1="93416" y1="25032" x2="93416" y2="25032"/>
                        <a14:foregroundMark x1="87449" y1="22438" x2="87449" y2="22438"/>
                        <a14:foregroundMark x1="88683" y1="21790" x2="88683" y2="21790"/>
                        <a14:foregroundMark x1="93416" y1="21530" x2="93416" y2="21530"/>
                        <a14:foregroundMark x1="93827" y1="18936" x2="93827" y2="18936"/>
                        <a14:foregroundMark x1="94239" y1="17121" x2="94239" y2="17121"/>
                        <a14:foregroundMark x1="92798" y1="17250" x2="92798" y2="17250"/>
                        <a14:foregroundMark x1="91358" y1="17510" x2="91358" y2="17510"/>
                        <a14:foregroundMark x1="89300" y1="18418" x2="89300" y2="18418"/>
                        <a14:foregroundMark x1="88066" y1="21012" x2="88066" y2="21012"/>
                        <a14:foregroundMark x1="90123" y1="15953" x2="90123" y2="15953"/>
                        <a14:foregroundMark x1="93827" y1="15824" x2="93827" y2="15824"/>
                        <a14:foregroundMark x1="92181" y1="16213" x2="92181" y2="16213"/>
                        <a14:foregroundMark x1="6379" y1="28275" x2="6379" y2="28275"/>
                        <a14:foregroundMark x1="10494" y1="26978" x2="10494" y2="26978"/>
                        <a14:foregroundMark x1="8436" y1="24903" x2="8436" y2="24903"/>
                        <a14:foregroundMark x1="5761" y1="25811" x2="5761" y2="25811"/>
                        <a14:foregroundMark x1="3909" y1="25032" x2="3909" y2="25032"/>
                        <a14:foregroundMark x1="6379" y1="23995" x2="6379" y2="23995"/>
                        <a14:foregroundMark x1="3704" y1="22698" x2="3704" y2="22698"/>
                        <a14:foregroundMark x1="5761" y1="21790" x2="5761" y2="21790"/>
                        <a14:foregroundMark x1="8436" y1="23087" x2="8436" y2="23087"/>
                        <a14:foregroundMark x1="7819" y1="22309" x2="7819" y2="22309"/>
                        <a14:foregroundMark x1="6379" y1="21401" x2="6379" y2="21401"/>
                        <a14:foregroundMark x1="3909" y1="21012" x2="3909" y2="21012"/>
                        <a14:foregroundMark x1="6173" y1="20104" x2="6173" y2="20104"/>
                        <a14:foregroundMark x1="6379" y1="18936" x2="6379" y2="18936"/>
                        <a14:foregroundMark x1="5761" y1="18029" x2="5761" y2="18029"/>
                        <a14:foregroundMark x1="4938" y1="17639" x2="4938" y2="17639"/>
                        <a14:foregroundMark x1="4938" y1="16213" x2="4938" y2="16213"/>
                        <a14:foregroundMark x1="5556" y1="15824" x2="5556" y2="15824"/>
                        <a14:foregroundMark x1="8436" y1="16342" x2="8436" y2="16342"/>
                        <a14:foregroundMark x1="11111" y1="18029" x2="11111" y2="18029"/>
                        <a14:foregroundMark x1="13374" y1="17899" x2="13374" y2="17899"/>
                        <a14:foregroundMark x1="10700" y1="16732" x2="10700" y2="16732"/>
                        <a14:foregroundMark x1="12551" y1="15435" x2="12551" y2="15435"/>
                        <a14:foregroundMark x1="7613" y1="15175" x2="7613" y2="15175"/>
                        <a14:foregroundMark x1="14815" y1="15953" x2="14815" y2="15953"/>
                        <a14:foregroundMark x1="19136" y1="18807" x2="19136" y2="18807"/>
                        <a14:foregroundMark x1="22634" y1="18418" x2="22634" y2="18418"/>
                        <a14:foregroundMark x1="22016" y1="16602" x2="22016" y2="16602"/>
                        <a14:foregroundMark x1="20165" y1="16213" x2="20165" y2="16213"/>
                        <a14:foregroundMark x1="18519" y1="15564" x2="18519" y2="15564"/>
                        <a14:foregroundMark x1="23457" y1="16342" x2="23457" y2="16342"/>
                        <a14:foregroundMark x1="25309" y1="19196" x2="25309" y2="19196"/>
                        <a14:foregroundMark x1="28807" y1="20752" x2="28807" y2="20752"/>
                        <a14:foregroundMark x1="32099" y1="22309" x2="32099" y2="22309"/>
                        <a14:foregroundMark x1="30247" y1="21920" x2="30247" y2="21920"/>
                        <a14:foregroundMark x1="34362" y1="22179" x2="34362" y2="22179"/>
                        <a14:foregroundMark x1="37037" y1="22309" x2="37037" y2="22309"/>
                        <a14:foregroundMark x1="41358" y1="20493" x2="41358" y2="20493"/>
                        <a14:foregroundMark x1="46502" y1="20493" x2="46502" y2="20493"/>
                        <a14:foregroundMark x1="39712" y1="19326" x2="39712" y2="19326"/>
                        <a14:foregroundMark x1="45885" y1="18418" x2="45885" y2="18418"/>
                        <a14:foregroundMark x1="41358" y1="18029" x2="41358" y2="18029"/>
                        <a14:foregroundMark x1="38477" y1="17121" x2="38477" y2="17121"/>
                        <a14:foregroundMark x1="39095" y1="15564" x2="39095" y2="15564"/>
                        <a14:foregroundMark x1="37654" y1="15564" x2="37654" y2="15564"/>
                        <a14:foregroundMark x1="35185" y1="15564" x2="35185" y2="15564"/>
                        <a14:foregroundMark x1="28807" y1="15564" x2="28807" y2="15564"/>
                        <a14:foregroundMark x1="25309" y1="15435" x2="25309" y2="15435"/>
                        <a14:foregroundMark x1="22634" y1="15175" x2="22634" y2="15175"/>
                        <a14:foregroundMark x1="44033" y1="17121" x2="44033" y2="17121"/>
                        <a14:foregroundMark x1="48560" y1="17899" x2="48560" y2="17899"/>
                        <a14:foregroundMark x1="58230" y1="20623" x2="58230" y2="20623"/>
                        <a14:foregroundMark x1="54321" y1="18807" x2="54321" y2="18807"/>
                        <a14:foregroundMark x1="52058" y1="18029" x2="52058" y2="18029"/>
                        <a14:foregroundMark x1="62140" y1="18418" x2="62140" y2="18418"/>
                        <a14:foregroundMark x1="75720" y1="18418" x2="75720" y2="18418"/>
                        <a14:foregroundMark x1="80453" y1="20104" x2="80453" y2="20104"/>
                        <a14:foregroundMark x1="73868" y1="17121" x2="73868" y2="17121"/>
                        <a14:foregroundMark x1="82099" y1="20493" x2="82099" y2="20493"/>
                        <a14:foregroundMark x1="85185" y1="22179" x2="85185" y2="22179"/>
                        <a14:foregroundMark x1="83539" y1="21141" x2="84156" y2="20623"/>
                        <a14:foregroundMark x1="85597" y1="20233" x2="85597" y2="20233"/>
                        <a14:foregroundMark x1="86831" y1="19844" x2="86831" y2="19844"/>
                        <a14:foregroundMark x1="87243" y1="18936" x2="87243" y2="18936"/>
                        <a14:foregroundMark x1="87654" y1="17510" x2="87654" y2="17510"/>
                        <a14:foregroundMark x1="88066" y1="17510" x2="88066" y2="17510"/>
                        <a14:foregroundMark x1="88066" y1="16732" x2="88066" y2="16732"/>
                        <a14:foregroundMark x1="88272" y1="15564" x2="88272" y2="15564"/>
                        <a14:foregroundMark x1="86831" y1="15953" x2="86831" y2="15953"/>
                        <a14:foregroundMark x1="82099" y1="15824" x2="82099" y2="15824"/>
                        <a14:foregroundMark x1="82922" y1="15435" x2="82922" y2="15435"/>
                        <a14:foregroundMark x1="77778" y1="15564" x2="77778" y2="15564"/>
                        <a14:foregroundMark x1="74486" y1="15564" x2="74486" y2="15564"/>
                        <a14:foregroundMark x1="72634" y1="15435" x2="72634" y2="15435"/>
                        <a14:foregroundMark x1="69959" y1="15824" x2="69959" y2="15824"/>
                        <a14:foregroundMark x1="66461" y1="16602" x2="66461" y2="16602"/>
                        <a14:foregroundMark x1="63786" y1="15953" x2="63786" y2="15953"/>
                        <a14:foregroundMark x1="66255" y1="15824" x2="66255" y2="15824"/>
                        <a14:foregroundMark x1="67490" y1="15564" x2="67490" y2="15564"/>
                        <a14:foregroundMark x1="58848" y1="16861" x2="61523" y2="16861"/>
                        <a14:foregroundMark x1="47119" y1="16602" x2="47119" y2="16602"/>
                        <a14:foregroundMark x1="44650" y1="15435" x2="44650" y2="15435"/>
                        <a14:foregroundMark x1="42387" y1="15435" x2="42387" y2="15435"/>
                        <a14:backgroundMark x1="31687" y1="15175" x2="31687" y2="15175"/>
                        <a14:backgroundMark x1="9671" y1="14267" x2="9671" y2="14267"/>
                        <a14:backgroundMark x1="8230" y1="25681" x2="8230" y2="25681"/>
                        <a14:backgroundMark x1="11111" y1="27367" x2="11111" y2="27367"/>
                        <a14:backgroundMark x1="3909" y1="27626" x2="3909" y2="27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0" t="16591" r="6726" b="22296"/>
          <a:stretch/>
        </p:blipFill>
        <p:spPr bwMode="auto">
          <a:xfrm rot="1044957">
            <a:off x="133455" y="5430754"/>
            <a:ext cx="2108338" cy="127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http://kak.znate.ru/pars_docs/refs/26/25425/25425-3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8694">
            <a:off x="6071446" y="4473785"/>
            <a:ext cx="2705871" cy="202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900igr.net/datai/istorija/Russkij-narod/0030-077-V-rabote-kotoryj-ja-segodnja-predstavljaju-osnovnye-materialy-sobran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3507644" cy="2630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914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85818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Выводы:</a:t>
            </a:r>
          </a:p>
          <a:p>
            <a:endParaRPr lang="ru-RU" sz="2400" b="1" dirty="0" smtClean="0"/>
          </a:p>
          <a:p>
            <a:pPr algn="just"/>
            <a:r>
              <a:rPr lang="ru-RU" sz="2000" b="1" dirty="0" smtClean="0"/>
              <a:t>    Казаки –переселенцы  построили на Кубани первые станицы.</a:t>
            </a:r>
          </a:p>
          <a:p>
            <a:pPr algn="just"/>
            <a:r>
              <a:rPr lang="ru-RU" sz="2000" b="1" dirty="0" smtClean="0"/>
              <a:t>    Ближе познакомиться с вещами и предметами, которые использовали на своих подворьях и в своих домах-хатах в казачьей семье можно в народном музее.        Во дворе были хозяйственные постройки.</a:t>
            </a:r>
          </a:p>
          <a:p>
            <a:pPr algn="just"/>
            <a:r>
              <a:rPr lang="ru-RU" sz="2000" b="1" dirty="0" smtClean="0"/>
              <a:t>    В музее мы увидели следующие предметы, которые можно было встретить во дворе подворья: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грабли деревянные, наконечник кочерги, цеп для зерна, кубышка, серп, коса, тяпка. 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Предметы из хаты казака представлены в музее: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лапти мужские, коромысло, гребень для льна, ножницы, лапти женские, рубель, веретено.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Для того , чтобы лучше понять назначение предметов, я составил толковый словарик.</a:t>
            </a: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2000" b="1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57752" y="1142984"/>
            <a:ext cx="3786214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Назови предметы</a:t>
            </a:r>
          </a:p>
          <a:p>
            <a:pPr algn="ctr"/>
            <a:r>
              <a:rPr lang="ru-RU" dirty="0" smtClean="0"/>
              <a:t> внутреннего убранства хаты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593504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Викторина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61939"/>
            <a:ext cx="3959870" cy="219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Как называется этот строительный материал?</a:t>
            </a:r>
            <a:endParaRPr lang="ru-RU" dirty="0"/>
          </a:p>
        </p:txBody>
      </p:sp>
      <p:pic>
        <p:nvPicPr>
          <p:cNvPr id="4" name="Picture 6" descr="http://www.gitagrad.org.ua/components/com_joomgallery/img_pictures/_17/_____12/dom_saman_romashki_37_20100305_1604228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007" y="1268760"/>
            <a:ext cx="1536170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83568" y="1196752"/>
            <a:ext cx="395987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573016"/>
            <a:ext cx="3959870" cy="2177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dirty="0" smtClean="0"/>
              <a:t>Как называется такой забор?</a:t>
            </a:r>
            <a:endParaRPr lang="ru-RU" dirty="0"/>
          </a:p>
        </p:txBody>
      </p:sp>
      <p:pic>
        <p:nvPicPr>
          <p:cNvPr id="7" name="Picture 8" descr="http://mega-zabor.ru/upload/medialibrary/01f/01f70403698a48ef83d85bd06c722c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359" y="3717033"/>
            <a:ext cx="1432385" cy="1145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714348" y="3643314"/>
            <a:ext cx="392909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900igr.net/datai/istorija/Russkij-narod/0030-077-V-rabote-kotoryj-ja-segodnja-predstavljaju-osnovnye-materialy-sobr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214423"/>
            <a:ext cx="1928826" cy="144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4857752" y="1142984"/>
            <a:ext cx="3786214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3571876"/>
            <a:ext cx="3714776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Назови хозяйственные постройки и предметы на казачьем подворье</a:t>
            </a:r>
            <a:endParaRPr lang="ru-RU" dirty="0"/>
          </a:p>
        </p:txBody>
      </p:sp>
      <p:pic>
        <p:nvPicPr>
          <p:cNvPr id="14" name="Picture 4" descr="http://photos.wikimapia.org/p/00/01/91/16/62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571876"/>
            <a:ext cx="2714644" cy="1807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4857752" y="3571876"/>
            <a:ext cx="3714776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2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966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акие экспонаты в нашем музее ты узнал?</a:t>
            </a:r>
            <a:endParaRPr lang="ru-RU" b="1" dirty="0"/>
          </a:p>
        </p:txBody>
      </p:sp>
      <p:pic>
        <p:nvPicPr>
          <p:cNvPr id="2050" name="Picture 2" descr="F:\МУЗЕЙ\DSCN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7"/>
            <a:ext cx="3744416" cy="2809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F:\МУЗЕЙ\DSCN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26" y="1724888"/>
            <a:ext cx="3998985" cy="300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Блок-схема: документ 2"/>
          <p:cNvSpPr/>
          <p:nvPr/>
        </p:nvSpPr>
        <p:spPr>
          <a:xfrm>
            <a:off x="230726" y="4941168"/>
            <a:ext cx="6285490" cy="1800200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Словарь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Сундук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Прялка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Весы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F:\МУЗЕЙ\DSCN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488"/>
            <a:ext cx="3744416" cy="2809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6902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91" y="485800"/>
            <a:ext cx="7024744" cy="800060"/>
          </a:xfrm>
        </p:spPr>
        <p:txBody>
          <a:bodyPr/>
          <a:lstStyle/>
          <a:p>
            <a:r>
              <a:rPr lang="ru-RU" b="1" dirty="0" smtClean="0"/>
              <a:t>Казачье подворье</a:t>
            </a:r>
            <a:endParaRPr lang="ru-RU" b="1" dirty="0"/>
          </a:p>
        </p:txBody>
      </p:sp>
      <p:pic>
        <p:nvPicPr>
          <p:cNvPr id="1026" name="Picture 2" descr="F:\DCIM\100MSDCF\DSC05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9352" r="2478" b="7745"/>
          <a:stretch/>
        </p:blipFill>
        <p:spPr bwMode="auto">
          <a:xfrm>
            <a:off x="1214414" y="1285860"/>
            <a:ext cx="6576079" cy="418474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5643578"/>
            <a:ext cx="76438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 предметы быта и хозяйственные постройки</a:t>
            </a:r>
          </a:p>
          <a:p>
            <a:pPr algn="ctr"/>
            <a:r>
              <a:rPr lang="ru-RU" dirty="0" smtClean="0"/>
              <a:t>узнали на картинке?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43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5.radikal.ru/i108/0902/0f/d4583a7a5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1357322" cy="216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836712"/>
            <a:ext cx="4095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Как казаки любили украшать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хаты?</a:t>
            </a:r>
          </a:p>
        </p:txBody>
      </p:sp>
      <p:pic>
        <p:nvPicPr>
          <p:cNvPr id="7170" name="Picture 2" descr="http://img-fotki.yandex.ru/get/3410/south-krest.3/0_86e9_d89ed8cb_X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8604"/>
            <a:ext cx="1357322" cy="2003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http://pohodd.ru/gal/d/41430-2/681969785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786058"/>
            <a:ext cx="1500198" cy="2112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v.foto.radikal.ru/0705/2c/6d1ffceff5c2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4591" t="18797" r="16828" b="17293"/>
          <a:stretch>
            <a:fillRect/>
          </a:stretch>
        </p:blipFill>
        <p:spPr bwMode="auto">
          <a:xfrm>
            <a:off x="1928795" y="2714620"/>
            <a:ext cx="187629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http://img0.liveinternet.ru/images/attach/c/1/61/50/61050777_800pxIMG_2290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4286256"/>
            <a:ext cx="267203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7" name="Picture 5" descr="G:\МУЗЕЙ\DSCN00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47" y="1714488"/>
            <a:ext cx="4475263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685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УЗЕЙ\DSCN9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4465">
            <a:off x="157903" y="782087"/>
            <a:ext cx="3855565" cy="2892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714744" y="1857364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Меня зовут Иван </a:t>
            </a:r>
            <a:r>
              <a:rPr lang="ru-RU" sz="2000" b="1" dirty="0" err="1"/>
              <a:t>В</a:t>
            </a:r>
            <a:r>
              <a:rPr lang="ru-RU" sz="2000" b="1" dirty="0" err="1" smtClean="0"/>
              <a:t>ыродов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 Я учусь во 2 «Б» классе </a:t>
            </a:r>
          </a:p>
          <a:p>
            <a:pPr algn="ctr"/>
            <a:r>
              <a:rPr lang="ru-RU" sz="2000" b="1" dirty="0" smtClean="0"/>
              <a:t>МБОУ ОШ № 2  г. Кропоткин.</a:t>
            </a:r>
          </a:p>
          <a:p>
            <a:pPr algn="ctr"/>
            <a:r>
              <a:rPr lang="ru-RU" sz="2000" b="1" dirty="0" smtClean="0"/>
              <a:t>Я решил подготовить проект по</a:t>
            </a:r>
          </a:p>
          <a:p>
            <a:pPr algn="ctr"/>
            <a:r>
              <a:rPr lang="ru-RU" sz="2000" b="1" dirty="0" smtClean="0"/>
              <a:t> материалам экскурсии в </a:t>
            </a:r>
          </a:p>
          <a:p>
            <a:pPr algn="ctr"/>
            <a:r>
              <a:rPr lang="ru-RU" sz="2000" b="1" dirty="0" smtClean="0"/>
              <a:t>городской </a:t>
            </a:r>
            <a:r>
              <a:rPr lang="ru-RU" sz="2000" b="1" dirty="0"/>
              <a:t> </a:t>
            </a:r>
            <a:r>
              <a:rPr lang="ru-RU" sz="2000" b="1" dirty="0" smtClean="0"/>
              <a:t>народный музей </a:t>
            </a:r>
          </a:p>
          <a:p>
            <a:pPr algn="ctr"/>
            <a:r>
              <a:rPr lang="ru-RU" sz="2000" b="1" dirty="0" smtClean="0"/>
              <a:t>для одноклассников, которые не присутствовать на экскурсии.</a:t>
            </a:r>
          </a:p>
          <a:p>
            <a:pPr algn="ctr"/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569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Женя\Мои документы\Мои рисунки\DSC0496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96"/>
          <a:stretch/>
        </p:blipFill>
        <p:spPr bwMode="auto">
          <a:xfrm>
            <a:off x="255216" y="332656"/>
            <a:ext cx="3456384" cy="19442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/>
        </p:spPr>
      </p:pic>
      <p:pic>
        <p:nvPicPr>
          <p:cNvPr id="11" name="Рисунок 10" descr="C:\Documents and Settings\Женя\Мои документы\Мои рисунки\DSC0495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26"/>
          <a:stretch/>
        </p:blipFill>
        <p:spPr bwMode="auto">
          <a:xfrm>
            <a:off x="1571604" y="2428868"/>
            <a:ext cx="3096344" cy="18827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C:\Documents and Settings\Женя\Мои документы\Мои рисунки\DSC049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8" b="6365"/>
          <a:stretch/>
        </p:blipFill>
        <p:spPr bwMode="auto">
          <a:xfrm>
            <a:off x="422501" y="4428392"/>
            <a:ext cx="2729231" cy="20882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C:\Documents and Settings\Женя\Мои документы\Мои рисунки\DSC0496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97"/>
          <a:stretch/>
        </p:blipFill>
        <p:spPr bwMode="auto">
          <a:xfrm>
            <a:off x="3518941" y="4803091"/>
            <a:ext cx="2394149" cy="165024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Загнутый угол 2"/>
          <p:cNvSpPr/>
          <p:nvPr/>
        </p:nvSpPr>
        <p:spPr>
          <a:xfrm rot="485747">
            <a:off x="4981206" y="378132"/>
            <a:ext cx="3906429" cy="2722653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Во время  </a:t>
            </a:r>
            <a:r>
              <a:rPr lang="ru-RU" b="1" dirty="0">
                <a:solidFill>
                  <a:schemeClr val="accent1"/>
                </a:solidFill>
              </a:rPr>
              <a:t>экскурсии мы увидели много полезных предметов </a:t>
            </a:r>
            <a:r>
              <a:rPr lang="ru-RU" b="1" dirty="0" smtClean="0">
                <a:solidFill>
                  <a:schemeClr val="accent1"/>
                </a:solidFill>
              </a:rPr>
              <a:t>быта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из </a:t>
            </a:r>
            <a:r>
              <a:rPr lang="ru-RU" b="1" dirty="0">
                <a:solidFill>
                  <a:schemeClr val="accent1"/>
                </a:solidFill>
              </a:rPr>
              <a:t>хаты казака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для </a:t>
            </a:r>
            <a:r>
              <a:rPr lang="ru-RU" b="1" dirty="0">
                <a:solidFill>
                  <a:schemeClr val="accent1"/>
                </a:solidFill>
              </a:rPr>
              <a:t>работы и </a:t>
            </a:r>
            <a:r>
              <a:rPr lang="ru-RU" b="1" dirty="0" smtClean="0">
                <a:solidFill>
                  <a:schemeClr val="accent1"/>
                </a:solidFill>
              </a:rPr>
              <a:t>отдыха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казачьей семьи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429000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Тема моего проекта</a:t>
            </a:r>
          </a:p>
          <a:p>
            <a:pPr algn="ctr"/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«Заочное путешествие по казачьему подворью»</a:t>
            </a:r>
            <a:endParaRPr lang="ru-RU" sz="20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2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84894" cy="529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Цели и задачи проекта: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7776864" cy="48965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1) </a:t>
            </a:r>
            <a:r>
              <a:rPr lang="ru-RU" sz="2000" b="1" dirty="0">
                <a:solidFill>
                  <a:schemeClr val="tx2"/>
                </a:solidFill>
              </a:rPr>
              <a:t>Стать экскурсоводом по казачьей хате и казачьему подворью.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2) Подготовить проект в виде мультимедийной  презентации для урока </a:t>
            </a:r>
            <a:r>
              <a:rPr lang="ru-RU" sz="2000" b="1" dirty="0" err="1">
                <a:solidFill>
                  <a:schemeClr val="tx2"/>
                </a:solidFill>
              </a:rPr>
              <a:t>кубановедения</a:t>
            </a:r>
            <a:r>
              <a:rPr lang="ru-RU" sz="2000" b="1" dirty="0">
                <a:solidFill>
                  <a:schemeClr val="tx2"/>
                </a:solidFill>
              </a:rPr>
              <a:t> по теме «Особенности казачьего быта».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3) </a:t>
            </a:r>
            <a:r>
              <a:rPr lang="ru-RU" sz="2000" b="1" dirty="0">
                <a:solidFill>
                  <a:schemeClr val="tx2"/>
                </a:solidFill>
              </a:rPr>
              <a:t>Провести заочную экскурсию по народному музею с одноклассниками.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4) Познакомить с предметами быта, необходимыми </a:t>
            </a:r>
            <a:r>
              <a:rPr lang="ru-RU" sz="2000" b="1" dirty="0">
                <a:solidFill>
                  <a:schemeClr val="tx2"/>
                </a:solidFill>
              </a:rPr>
              <a:t>в повседневной жизни казакам и казачкам </a:t>
            </a:r>
            <a:r>
              <a:rPr lang="ru-RU" sz="2000" b="1" dirty="0" smtClean="0">
                <a:solidFill>
                  <a:schemeClr val="tx2"/>
                </a:solidFill>
              </a:rPr>
              <a:t>, назначением по фотоматериалам, полученным на экскурсии в музее.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5) Провести викторину с одноклассниками по итогам заочной экскурсии.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6) Составить толковый словарик.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9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56902" cy="457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 работы над проектом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7632848" cy="48245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1"/>
                </a:solidFill>
              </a:rPr>
              <a:t>Найти в библиотеке литературу по теме  проекта.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1"/>
                </a:solidFill>
              </a:rPr>
              <a:t>Сходить еще раз в музей и сфотографировать нужные экспонаты.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1"/>
                </a:solidFill>
              </a:rPr>
              <a:t>В энциклопедиях найти объяснения названий предметов, которые используются казаками в быту.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1"/>
                </a:solidFill>
              </a:rPr>
              <a:t>По изученным материалам составить мультимедийную презентацию для показа на уроке </a:t>
            </a:r>
            <a:r>
              <a:rPr lang="ru-RU" sz="2000" b="1" dirty="0" err="1" smtClean="0">
                <a:solidFill>
                  <a:schemeClr val="accent1"/>
                </a:solidFill>
              </a:rPr>
              <a:t>кубановедения</a:t>
            </a:r>
            <a:r>
              <a:rPr lang="ru-RU" sz="2000" b="1" dirty="0" smtClean="0">
                <a:solidFill>
                  <a:schemeClr val="accent1"/>
                </a:solidFill>
              </a:rPr>
              <a:t>.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8.radikal.ru/i159/1009/f9/0b6dad1695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78" b="3249"/>
          <a:stretch/>
        </p:blipFill>
        <p:spPr bwMode="auto">
          <a:xfrm>
            <a:off x="179514" y="332656"/>
            <a:ext cx="4456442" cy="332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656" b="78599" l="4321" r="96708">
                        <a14:foregroundMark x1="30864" y1="17250" x2="30864" y2="17250"/>
                        <a14:foregroundMark x1="55556" y1="18029" x2="55556" y2="18029"/>
                        <a14:foregroundMark x1="58642" y1="21401" x2="58642" y2="21401"/>
                        <a14:foregroundMark x1="72634" y1="22309" x2="72634" y2="22309"/>
                        <a14:foregroundMark x1="78395" y1="25032" x2="78395" y2="25032"/>
                        <a14:foregroundMark x1="88272" y1="26329" x2="88272" y2="26329"/>
                        <a14:foregroundMark x1="90947" y1="27626" x2="90947" y2="27626"/>
                        <a14:foregroundMark x1="93416" y1="25032" x2="93416" y2="25032"/>
                        <a14:foregroundMark x1="87449" y1="22438" x2="87449" y2="22438"/>
                        <a14:foregroundMark x1="88683" y1="21790" x2="88683" y2="21790"/>
                        <a14:foregroundMark x1="93416" y1="21530" x2="93416" y2="21530"/>
                        <a14:foregroundMark x1="93827" y1="18936" x2="93827" y2="18936"/>
                        <a14:foregroundMark x1="94239" y1="17121" x2="94239" y2="17121"/>
                        <a14:foregroundMark x1="92798" y1="17250" x2="92798" y2="17250"/>
                        <a14:foregroundMark x1="91358" y1="17510" x2="91358" y2="17510"/>
                        <a14:foregroundMark x1="89300" y1="18418" x2="89300" y2="18418"/>
                        <a14:foregroundMark x1="88066" y1="21012" x2="88066" y2="21012"/>
                        <a14:foregroundMark x1="90123" y1="15953" x2="90123" y2="15953"/>
                        <a14:foregroundMark x1="93827" y1="15824" x2="93827" y2="15824"/>
                        <a14:foregroundMark x1="92181" y1="16213" x2="92181" y2="16213"/>
                        <a14:foregroundMark x1="6379" y1="28275" x2="6379" y2="28275"/>
                        <a14:foregroundMark x1="10494" y1="26978" x2="10494" y2="26978"/>
                        <a14:foregroundMark x1="8436" y1="24903" x2="8436" y2="24903"/>
                        <a14:foregroundMark x1="5761" y1="25811" x2="5761" y2="25811"/>
                        <a14:foregroundMark x1="3909" y1="25032" x2="3909" y2="25032"/>
                        <a14:foregroundMark x1="6379" y1="23995" x2="6379" y2="23995"/>
                        <a14:foregroundMark x1="3704" y1="22698" x2="3704" y2="22698"/>
                        <a14:foregroundMark x1="5761" y1="21790" x2="5761" y2="21790"/>
                        <a14:foregroundMark x1="8436" y1="23087" x2="8436" y2="23087"/>
                        <a14:foregroundMark x1="7819" y1="22309" x2="7819" y2="22309"/>
                        <a14:foregroundMark x1="6379" y1="21401" x2="6379" y2="21401"/>
                        <a14:foregroundMark x1="3909" y1="21012" x2="3909" y2="21012"/>
                        <a14:foregroundMark x1="6173" y1="20104" x2="6173" y2="20104"/>
                        <a14:foregroundMark x1="6379" y1="18936" x2="6379" y2="18936"/>
                        <a14:foregroundMark x1="5761" y1="18029" x2="5761" y2="18029"/>
                        <a14:foregroundMark x1="4938" y1="17639" x2="4938" y2="17639"/>
                        <a14:foregroundMark x1="4938" y1="16213" x2="4938" y2="16213"/>
                        <a14:foregroundMark x1="5556" y1="15824" x2="5556" y2="15824"/>
                        <a14:foregroundMark x1="8436" y1="16342" x2="8436" y2="16342"/>
                        <a14:foregroundMark x1="11111" y1="18029" x2="11111" y2="18029"/>
                        <a14:foregroundMark x1="13374" y1="17899" x2="13374" y2="17899"/>
                        <a14:foregroundMark x1="10700" y1="16732" x2="10700" y2="16732"/>
                        <a14:foregroundMark x1="12551" y1="15435" x2="12551" y2="15435"/>
                        <a14:foregroundMark x1="7613" y1="15175" x2="7613" y2="15175"/>
                        <a14:foregroundMark x1="14815" y1="15953" x2="14815" y2="15953"/>
                        <a14:foregroundMark x1="19136" y1="18807" x2="19136" y2="18807"/>
                        <a14:foregroundMark x1="22634" y1="18418" x2="22634" y2="18418"/>
                        <a14:foregroundMark x1="22016" y1="16602" x2="22016" y2="16602"/>
                        <a14:foregroundMark x1="20165" y1="16213" x2="20165" y2="16213"/>
                        <a14:foregroundMark x1="18519" y1="15564" x2="18519" y2="15564"/>
                        <a14:foregroundMark x1="23457" y1="16342" x2="23457" y2="16342"/>
                        <a14:foregroundMark x1="25309" y1="19196" x2="25309" y2="19196"/>
                        <a14:foregroundMark x1="28807" y1="20752" x2="28807" y2="20752"/>
                        <a14:foregroundMark x1="32099" y1="22309" x2="32099" y2="22309"/>
                        <a14:foregroundMark x1="30247" y1="21920" x2="30247" y2="21920"/>
                        <a14:foregroundMark x1="34362" y1="22179" x2="34362" y2="22179"/>
                        <a14:foregroundMark x1="37037" y1="22309" x2="37037" y2="22309"/>
                        <a14:foregroundMark x1="41358" y1="20493" x2="41358" y2="20493"/>
                        <a14:foregroundMark x1="46502" y1="20493" x2="46502" y2="20493"/>
                        <a14:foregroundMark x1="39712" y1="19326" x2="39712" y2="19326"/>
                        <a14:foregroundMark x1="45885" y1="18418" x2="45885" y2="18418"/>
                        <a14:foregroundMark x1="41358" y1="18029" x2="41358" y2="18029"/>
                        <a14:foregroundMark x1="38477" y1="17121" x2="38477" y2="17121"/>
                        <a14:foregroundMark x1="39095" y1="15564" x2="39095" y2="15564"/>
                        <a14:foregroundMark x1="37654" y1="15564" x2="37654" y2="15564"/>
                        <a14:foregroundMark x1="35185" y1="15564" x2="35185" y2="15564"/>
                        <a14:foregroundMark x1="28807" y1="15564" x2="28807" y2="15564"/>
                        <a14:foregroundMark x1="25309" y1="15435" x2="25309" y2="15435"/>
                        <a14:foregroundMark x1="22634" y1="15175" x2="22634" y2="15175"/>
                        <a14:foregroundMark x1="44033" y1="17121" x2="44033" y2="17121"/>
                        <a14:foregroundMark x1="48560" y1="17899" x2="48560" y2="17899"/>
                        <a14:foregroundMark x1="58230" y1="20623" x2="58230" y2="20623"/>
                        <a14:foregroundMark x1="54321" y1="18807" x2="54321" y2="18807"/>
                        <a14:foregroundMark x1="52058" y1="18029" x2="52058" y2="18029"/>
                        <a14:foregroundMark x1="62140" y1="18418" x2="62140" y2="18418"/>
                        <a14:foregroundMark x1="75720" y1="18418" x2="75720" y2="18418"/>
                        <a14:foregroundMark x1="80453" y1="20104" x2="80453" y2="20104"/>
                        <a14:foregroundMark x1="73868" y1="17121" x2="73868" y2="17121"/>
                        <a14:foregroundMark x1="82099" y1="20493" x2="82099" y2="20493"/>
                        <a14:foregroundMark x1="85185" y1="22179" x2="85185" y2="22179"/>
                        <a14:foregroundMark x1="83539" y1="21141" x2="84156" y2="20623"/>
                        <a14:foregroundMark x1="85597" y1="20233" x2="85597" y2="20233"/>
                        <a14:foregroundMark x1="86831" y1="19844" x2="86831" y2="19844"/>
                        <a14:foregroundMark x1="87243" y1="18936" x2="87243" y2="18936"/>
                        <a14:foregroundMark x1="87654" y1="17510" x2="87654" y2="17510"/>
                        <a14:foregroundMark x1="88066" y1="17510" x2="88066" y2="17510"/>
                        <a14:foregroundMark x1="88066" y1="16732" x2="88066" y2="16732"/>
                        <a14:foregroundMark x1="88272" y1="15564" x2="88272" y2="15564"/>
                        <a14:foregroundMark x1="86831" y1="15953" x2="86831" y2="15953"/>
                        <a14:foregroundMark x1="82099" y1="15824" x2="82099" y2="15824"/>
                        <a14:foregroundMark x1="82922" y1="15435" x2="82922" y2="15435"/>
                        <a14:foregroundMark x1="77778" y1="15564" x2="77778" y2="15564"/>
                        <a14:foregroundMark x1="74486" y1="15564" x2="74486" y2="15564"/>
                        <a14:foregroundMark x1="72634" y1="15435" x2="72634" y2="15435"/>
                        <a14:foregroundMark x1="69959" y1="15824" x2="69959" y2="15824"/>
                        <a14:foregroundMark x1="66461" y1="16602" x2="66461" y2="16602"/>
                        <a14:foregroundMark x1="63786" y1="15953" x2="63786" y2="15953"/>
                        <a14:foregroundMark x1="66255" y1="15824" x2="66255" y2="15824"/>
                        <a14:foregroundMark x1="67490" y1="15564" x2="67490" y2="15564"/>
                        <a14:foregroundMark x1="58848" y1="16861" x2="61523" y2="16861"/>
                        <a14:foregroundMark x1="47119" y1="16602" x2="47119" y2="16602"/>
                        <a14:foregroundMark x1="44650" y1="15435" x2="44650" y2="15435"/>
                        <a14:foregroundMark x1="42387" y1="15435" x2="42387" y2="15435"/>
                        <a14:backgroundMark x1="31687" y1="15175" x2="31687" y2="15175"/>
                        <a14:backgroundMark x1="9671" y1="14267" x2="9671" y2="14267"/>
                        <a14:backgroundMark x1="8230" y1="25681" x2="8230" y2="25681"/>
                        <a14:backgroundMark x1="11111" y1="27367" x2="11111" y2="27367"/>
                        <a14:backgroundMark x1="3909" y1="27626" x2="3909" y2="27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0" t="16591" r="6726" b="22296"/>
          <a:stretch/>
        </p:blipFill>
        <p:spPr bwMode="auto">
          <a:xfrm rot="1044957">
            <a:off x="129298" y="5457890"/>
            <a:ext cx="2289667" cy="127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7347" y="5144456"/>
            <a:ext cx="4536504" cy="152490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 нашел в интернете старинные фотографии, на которых сфотографированы</a:t>
            </a:r>
          </a:p>
          <a:p>
            <a:pPr algn="ctr"/>
            <a:r>
              <a:rPr lang="ru-RU" b="1" dirty="0" smtClean="0"/>
              <a:t>казачьи подворья</a:t>
            </a:r>
            <a:endParaRPr lang="ru-RU" b="1" dirty="0"/>
          </a:p>
        </p:txBody>
      </p:sp>
      <p:pic>
        <p:nvPicPr>
          <p:cNvPr id="5" name="Picture 4" descr="http://photos.wikimapia.org/p/00/01/91/16/62_big.jp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21587"/>
            <a:ext cx="4475389" cy="278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726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8.radikal.ru/i159/1009/f9/0b6dad1695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78" b="3249"/>
          <a:stretch/>
        </p:blipFill>
        <p:spPr bwMode="auto">
          <a:xfrm rot="21292032">
            <a:off x="160697" y="342690"/>
            <a:ext cx="3997891" cy="2984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Жилища-хаты казаки строили </a:t>
            </a:r>
          </a:p>
          <a:p>
            <a:r>
              <a:rPr lang="ru-RU" sz="2000" b="1" dirty="0" smtClean="0"/>
              <a:t>из местных  природных материалов:  соломы, камыша, хвороста, глины.</a:t>
            </a:r>
          </a:p>
          <a:p>
            <a:r>
              <a:rPr lang="ru-RU" sz="2000" b="1" dirty="0" smtClean="0"/>
              <a:t>  Хата представляла собой каркас из прутьев, обмазанный с двух  сторон глиной.</a:t>
            </a:r>
          </a:p>
          <a:p>
            <a:r>
              <a:rPr lang="ru-RU" sz="2000" b="1" dirty="0" smtClean="0"/>
              <a:t>  Пол- глинобитный.</a:t>
            </a:r>
          </a:p>
          <a:p>
            <a:r>
              <a:rPr lang="ru-RU" sz="2000" b="1" dirty="0" smtClean="0"/>
              <a:t>  Крыша –из соломы или камыша. </a:t>
            </a:r>
          </a:p>
          <a:p>
            <a:r>
              <a:rPr lang="ru-RU" sz="2000" b="1" dirty="0" smtClean="0"/>
              <a:t> Снаружи хату белили. </a:t>
            </a:r>
          </a:p>
          <a:p>
            <a:r>
              <a:rPr lang="ru-RU" sz="2000" b="1" dirty="0" smtClean="0"/>
              <a:t> Она делилась на два жилых</a:t>
            </a:r>
          </a:p>
          <a:p>
            <a:r>
              <a:rPr lang="ru-RU" sz="2000" b="1" dirty="0" smtClean="0"/>
              <a:t> помещения: великую хату </a:t>
            </a:r>
          </a:p>
          <a:p>
            <a:r>
              <a:rPr lang="ru-RU" sz="2000" b="1" dirty="0" smtClean="0"/>
              <a:t>с русской печью в заднем углу и малую хату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802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Саманная хата</a:t>
            </a:r>
            <a:endParaRPr lang="ru-RU" b="1" dirty="0"/>
          </a:p>
        </p:txBody>
      </p:sp>
      <p:pic>
        <p:nvPicPr>
          <p:cNvPr id="1026" name="Picture 2" descr="http://www.cityspb.ru/f/a0/ru/auto/201007/06104929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5" y="1556792"/>
            <a:ext cx="5111130" cy="383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itagrad.org.ua/components/com_joomgallery/img_pictures/_17/_____12/dom_saman_romashki_37_20100305_1604228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3023">
            <a:off x="5548342" y="1923171"/>
            <a:ext cx="3235492" cy="242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656" b="78599" l="4321" r="96708">
                        <a14:foregroundMark x1="30864" y1="17250" x2="30864" y2="17250"/>
                        <a14:foregroundMark x1="55556" y1="18029" x2="55556" y2="18029"/>
                        <a14:foregroundMark x1="58642" y1="21401" x2="58642" y2="21401"/>
                        <a14:foregroundMark x1="72634" y1="22309" x2="72634" y2="22309"/>
                        <a14:foregroundMark x1="78395" y1="25032" x2="78395" y2="25032"/>
                        <a14:foregroundMark x1="88272" y1="26329" x2="88272" y2="26329"/>
                        <a14:foregroundMark x1="90947" y1="27626" x2="90947" y2="27626"/>
                        <a14:foregroundMark x1="93416" y1="25032" x2="93416" y2="25032"/>
                        <a14:foregroundMark x1="87449" y1="22438" x2="87449" y2="22438"/>
                        <a14:foregroundMark x1="88683" y1="21790" x2="88683" y2="21790"/>
                        <a14:foregroundMark x1="93416" y1="21530" x2="93416" y2="21530"/>
                        <a14:foregroundMark x1="93827" y1="18936" x2="93827" y2="18936"/>
                        <a14:foregroundMark x1="94239" y1="17121" x2="94239" y2="17121"/>
                        <a14:foregroundMark x1="92798" y1="17250" x2="92798" y2="17250"/>
                        <a14:foregroundMark x1="91358" y1="17510" x2="91358" y2="17510"/>
                        <a14:foregroundMark x1="89300" y1="18418" x2="89300" y2="18418"/>
                        <a14:foregroundMark x1="88066" y1="21012" x2="88066" y2="21012"/>
                        <a14:foregroundMark x1="90123" y1="15953" x2="90123" y2="15953"/>
                        <a14:foregroundMark x1="93827" y1="15824" x2="93827" y2="15824"/>
                        <a14:foregroundMark x1="92181" y1="16213" x2="92181" y2="16213"/>
                        <a14:foregroundMark x1="6379" y1="28275" x2="6379" y2="28275"/>
                        <a14:foregroundMark x1="10494" y1="26978" x2="10494" y2="26978"/>
                        <a14:foregroundMark x1="8436" y1="24903" x2="8436" y2="24903"/>
                        <a14:foregroundMark x1="5761" y1="25811" x2="5761" y2="25811"/>
                        <a14:foregroundMark x1="3909" y1="25032" x2="3909" y2="25032"/>
                        <a14:foregroundMark x1="6379" y1="23995" x2="6379" y2="23995"/>
                        <a14:foregroundMark x1="3704" y1="22698" x2="3704" y2="22698"/>
                        <a14:foregroundMark x1="5761" y1="21790" x2="5761" y2="21790"/>
                        <a14:foregroundMark x1="8436" y1="23087" x2="8436" y2="23087"/>
                        <a14:foregroundMark x1="7819" y1="22309" x2="7819" y2="22309"/>
                        <a14:foregroundMark x1="6379" y1="21401" x2="6379" y2="21401"/>
                        <a14:foregroundMark x1="3909" y1="21012" x2="3909" y2="21012"/>
                        <a14:foregroundMark x1="6173" y1="20104" x2="6173" y2="20104"/>
                        <a14:foregroundMark x1="6379" y1="18936" x2="6379" y2="18936"/>
                        <a14:foregroundMark x1="5761" y1="18029" x2="5761" y2="18029"/>
                        <a14:foregroundMark x1="4938" y1="17639" x2="4938" y2="17639"/>
                        <a14:foregroundMark x1="4938" y1="16213" x2="4938" y2="16213"/>
                        <a14:foregroundMark x1="5556" y1="15824" x2="5556" y2="15824"/>
                        <a14:foregroundMark x1="8436" y1="16342" x2="8436" y2="16342"/>
                        <a14:foregroundMark x1="11111" y1="18029" x2="11111" y2="18029"/>
                        <a14:foregroundMark x1="13374" y1="17899" x2="13374" y2="17899"/>
                        <a14:foregroundMark x1="10700" y1="16732" x2="10700" y2="16732"/>
                        <a14:foregroundMark x1="12551" y1="15435" x2="12551" y2="15435"/>
                        <a14:foregroundMark x1="7613" y1="15175" x2="7613" y2="15175"/>
                        <a14:foregroundMark x1="14815" y1="15953" x2="14815" y2="15953"/>
                        <a14:foregroundMark x1="19136" y1="18807" x2="19136" y2="18807"/>
                        <a14:foregroundMark x1="22634" y1="18418" x2="22634" y2="18418"/>
                        <a14:foregroundMark x1="22016" y1="16602" x2="22016" y2="16602"/>
                        <a14:foregroundMark x1="20165" y1="16213" x2="20165" y2="16213"/>
                        <a14:foregroundMark x1="18519" y1="15564" x2="18519" y2="15564"/>
                        <a14:foregroundMark x1="23457" y1="16342" x2="23457" y2="16342"/>
                        <a14:foregroundMark x1="25309" y1="19196" x2="25309" y2="19196"/>
                        <a14:foregroundMark x1="28807" y1="20752" x2="28807" y2="20752"/>
                        <a14:foregroundMark x1="32099" y1="22309" x2="32099" y2="22309"/>
                        <a14:foregroundMark x1="30247" y1="21920" x2="30247" y2="21920"/>
                        <a14:foregroundMark x1="34362" y1="22179" x2="34362" y2="22179"/>
                        <a14:foregroundMark x1="37037" y1="22309" x2="37037" y2="22309"/>
                        <a14:foregroundMark x1="41358" y1="20493" x2="41358" y2="20493"/>
                        <a14:foregroundMark x1="46502" y1="20493" x2="46502" y2="20493"/>
                        <a14:foregroundMark x1="39712" y1="19326" x2="39712" y2="19326"/>
                        <a14:foregroundMark x1="45885" y1="18418" x2="45885" y2="18418"/>
                        <a14:foregroundMark x1="41358" y1="18029" x2="41358" y2="18029"/>
                        <a14:foregroundMark x1="38477" y1="17121" x2="38477" y2="17121"/>
                        <a14:foregroundMark x1="39095" y1="15564" x2="39095" y2="15564"/>
                        <a14:foregroundMark x1="37654" y1="15564" x2="37654" y2="15564"/>
                        <a14:foregroundMark x1="35185" y1="15564" x2="35185" y2="15564"/>
                        <a14:foregroundMark x1="28807" y1="15564" x2="28807" y2="15564"/>
                        <a14:foregroundMark x1="25309" y1="15435" x2="25309" y2="15435"/>
                        <a14:foregroundMark x1="22634" y1="15175" x2="22634" y2="15175"/>
                        <a14:foregroundMark x1="44033" y1="17121" x2="44033" y2="17121"/>
                        <a14:foregroundMark x1="48560" y1="17899" x2="48560" y2="17899"/>
                        <a14:foregroundMark x1="58230" y1="20623" x2="58230" y2="20623"/>
                        <a14:foregroundMark x1="54321" y1="18807" x2="54321" y2="18807"/>
                        <a14:foregroundMark x1="52058" y1="18029" x2="52058" y2="18029"/>
                        <a14:foregroundMark x1="62140" y1="18418" x2="62140" y2="18418"/>
                        <a14:foregroundMark x1="75720" y1="18418" x2="75720" y2="18418"/>
                        <a14:foregroundMark x1="80453" y1="20104" x2="80453" y2="20104"/>
                        <a14:foregroundMark x1="73868" y1="17121" x2="73868" y2="17121"/>
                        <a14:foregroundMark x1="82099" y1="20493" x2="82099" y2="20493"/>
                        <a14:foregroundMark x1="85185" y1="22179" x2="85185" y2="22179"/>
                        <a14:foregroundMark x1="83539" y1="21141" x2="84156" y2="20623"/>
                        <a14:foregroundMark x1="85597" y1="20233" x2="85597" y2="20233"/>
                        <a14:foregroundMark x1="86831" y1="19844" x2="86831" y2="19844"/>
                        <a14:foregroundMark x1="87243" y1="18936" x2="87243" y2="18936"/>
                        <a14:foregroundMark x1="87654" y1="17510" x2="87654" y2="17510"/>
                        <a14:foregroundMark x1="88066" y1="17510" x2="88066" y2="17510"/>
                        <a14:foregroundMark x1="88066" y1="16732" x2="88066" y2="16732"/>
                        <a14:foregroundMark x1="88272" y1="15564" x2="88272" y2="15564"/>
                        <a14:foregroundMark x1="86831" y1="15953" x2="86831" y2="15953"/>
                        <a14:foregroundMark x1="82099" y1="15824" x2="82099" y2="15824"/>
                        <a14:foregroundMark x1="82922" y1="15435" x2="82922" y2="15435"/>
                        <a14:foregroundMark x1="77778" y1="15564" x2="77778" y2="15564"/>
                        <a14:foregroundMark x1="74486" y1="15564" x2="74486" y2="15564"/>
                        <a14:foregroundMark x1="72634" y1="15435" x2="72634" y2="15435"/>
                        <a14:foregroundMark x1="69959" y1="15824" x2="69959" y2="15824"/>
                        <a14:foregroundMark x1="66461" y1="16602" x2="66461" y2="16602"/>
                        <a14:foregroundMark x1="63786" y1="15953" x2="63786" y2="15953"/>
                        <a14:foregroundMark x1="66255" y1="15824" x2="66255" y2="15824"/>
                        <a14:foregroundMark x1="67490" y1="15564" x2="67490" y2="15564"/>
                        <a14:foregroundMark x1="58848" y1="16861" x2="61523" y2="16861"/>
                        <a14:foregroundMark x1="47119" y1="16602" x2="47119" y2="16602"/>
                        <a14:foregroundMark x1="44650" y1="15435" x2="44650" y2="15435"/>
                        <a14:foregroundMark x1="42387" y1="15435" x2="42387" y2="15435"/>
                        <a14:backgroundMark x1="31687" y1="15175" x2="31687" y2="15175"/>
                        <a14:backgroundMark x1="9671" y1="14267" x2="9671" y2="14267"/>
                        <a14:backgroundMark x1="8230" y1="25681" x2="8230" y2="25681"/>
                        <a14:backgroundMark x1="11111" y1="27367" x2="11111" y2="27367"/>
                        <a14:backgroundMark x1="3909" y1="27626" x2="3909" y2="27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0" t="16591" r="6726" b="22296"/>
          <a:stretch/>
        </p:blipFill>
        <p:spPr bwMode="auto">
          <a:xfrm rot="1044957">
            <a:off x="133455" y="5430754"/>
            <a:ext cx="2108338" cy="127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 rot="2318923">
            <a:off x="7638354" y="1545060"/>
            <a:ext cx="324233" cy="1626058"/>
          </a:xfrm>
          <a:prstGeom prst="downArrow">
            <a:avLst>
              <a:gd name="adj1" fmla="val 56858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85841" y="1372126"/>
            <a:ext cx="265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аманные кирпичи</a:t>
            </a:r>
            <a:endParaRPr lang="ru-RU" b="1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4283968" y="4725144"/>
            <a:ext cx="3948550" cy="194421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Саман-особый материал из глины, воды и камыша, из которого делали кирпичи , для строительства хаты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2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ru-RU" b="1" dirty="0" smtClean="0"/>
              <a:t>Вид хаты со двора</a:t>
            </a:r>
            <a:endParaRPr lang="ru-RU" b="1" dirty="0"/>
          </a:p>
        </p:txBody>
      </p:sp>
      <p:pic>
        <p:nvPicPr>
          <p:cNvPr id="2050" name="Picture 2" descr="http://content.foto.mail.ru/mail/marketolog-30/_blogs/i-6436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17" t="2492" b="26503"/>
          <a:stretch/>
        </p:blipFill>
        <p:spPr bwMode="auto">
          <a:xfrm>
            <a:off x="395536" y="1556792"/>
            <a:ext cx="3528392" cy="3285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860032" y="1611419"/>
            <a:ext cx="376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Вокруг хаты был плетеный </a:t>
            </a:r>
          </a:p>
          <a:p>
            <a:r>
              <a:rPr lang="ru-RU" sz="2000" b="1" dirty="0" smtClean="0"/>
              <a:t>забор- </a:t>
            </a:r>
            <a:r>
              <a:rPr lang="ru-RU" sz="2000" b="1" u="sng" dirty="0" smtClean="0"/>
              <a:t>плетень</a:t>
            </a:r>
            <a:endParaRPr lang="ru-RU" sz="2000" b="1" u="sng" dirty="0"/>
          </a:p>
        </p:txBody>
      </p:sp>
      <p:pic>
        <p:nvPicPr>
          <p:cNvPr id="7" name="Picture 10" descr="Показ картинки с изображением плетня. плеть - (кнут), стебель, в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12496"/>
            <a:ext cx="2139736" cy="2310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http://mega-zabor.ru/upload/medialibrary/01f/01f70403698a48ef83d85bd06c722cfc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45123"/>
            <a:ext cx="2538282" cy="203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515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19">
      <a:dk1>
        <a:srgbClr val="956B43"/>
      </a:dk1>
      <a:lt1>
        <a:sysClr val="window" lastClr="FFFFFF"/>
      </a:lt1>
      <a:dk2>
        <a:srgbClr val="4A3521"/>
      </a:dk2>
      <a:lt2>
        <a:srgbClr val="FED9A6"/>
      </a:lt2>
      <a:accent1>
        <a:srgbClr val="4A3521"/>
      </a:accent1>
      <a:accent2>
        <a:srgbClr val="956B43"/>
      </a:accent2>
      <a:accent3>
        <a:srgbClr val="BF4D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613</TotalTime>
  <Words>720</Words>
  <Application>Microsoft Office PowerPoint</Application>
  <PresentationFormat>Экран (4:3)</PresentationFormat>
  <Paragraphs>147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Заочное путешествие по казачьему подворью и  хате казака</vt:lpstr>
      <vt:lpstr>Слайд 2</vt:lpstr>
      <vt:lpstr>Слайд 3</vt:lpstr>
      <vt:lpstr>Цели и задачи проекта:</vt:lpstr>
      <vt:lpstr>План работы над проектом</vt:lpstr>
      <vt:lpstr>Слайд 6</vt:lpstr>
      <vt:lpstr>Слайд 7</vt:lpstr>
      <vt:lpstr> Саманная хата</vt:lpstr>
      <vt:lpstr>Вид хаты со двора</vt:lpstr>
      <vt:lpstr>Слайд 10</vt:lpstr>
      <vt:lpstr>Слайд 11</vt:lpstr>
      <vt:lpstr>Слайд 12</vt:lpstr>
      <vt:lpstr>Слайд 13</vt:lpstr>
      <vt:lpstr>Внутреннее убранство хаты ( стилизованное под старину)</vt:lpstr>
      <vt:lpstr>Слайд 15</vt:lpstr>
      <vt:lpstr>Слайд 16</vt:lpstr>
      <vt:lpstr>Какие экспонаты в нашем музее ты узнал?</vt:lpstr>
      <vt:lpstr>Казачье подворье</vt:lpstr>
      <vt:lpstr>Слайд 19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Ad_Astra</cp:lastModifiedBy>
  <cp:revision>62</cp:revision>
  <dcterms:created xsi:type="dcterms:W3CDTF">2002-12-31T20:11:30Z</dcterms:created>
  <dcterms:modified xsi:type="dcterms:W3CDTF">2014-12-10T10:19:54Z</dcterms:modified>
</cp:coreProperties>
</file>