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276" r:id="rId2"/>
    <p:sldId id="277" r:id="rId3"/>
    <p:sldId id="295" r:id="rId4"/>
    <p:sldId id="294" r:id="rId5"/>
    <p:sldId id="293" r:id="rId6"/>
    <p:sldId id="278" r:id="rId7"/>
    <p:sldId id="280" r:id="rId8"/>
    <p:sldId id="281" r:id="rId9"/>
    <p:sldId id="283" r:id="rId10"/>
    <p:sldId id="287" r:id="rId11"/>
    <p:sldId id="288" r:id="rId12"/>
    <p:sldId id="289" r:id="rId1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402"/>
    <a:srgbClr val="FD3823"/>
    <a:srgbClr val="A31D3D"/>
    <a:srgbClr val="2E5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 showGuides="1">
      <p:cViewPr varScale="1">
        <p:scale>
          <a:sx n="98" d="100"/>
          <a:sy n="98" d="100"/>
        </p:scale>
        <p:origin x="108" y="198"/>
      </p:cViewPr>
      <p:guideLst>
        <p:guide orient="horz" pos="2160"/>
        <p:guide pos="288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9B678-3237-40C0-8EA3-6C6753F3D40F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F9A4B-84DA-4BAA-9F91-0FAE382B2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7662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CF7B4-73DB-4E60-964E-0A374AD2FE4D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1F8BA-C802-4D6E-9C3C-354C4DBAE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5977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4284" y="2514601"/>
            <a:ext cx="715048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4284" y="4777381"/>
            <a:ext cx="715048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292-7A5A-44EB-ADEC-AA767D00200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4362" y="4321159"/>
            <a:ext cx="1511762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612" y="4529542"/>
            <a:ext cx="633726" cy="365125"/>
          </a:xfrm>
        </p:spPr>
        <p:txBody>
          <a:bodyPr/>
          <a:lstStyle/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1276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09600"/>
            <a:ext cx="7141317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BB5-FA43-4133-A57F-33DEFA0D4249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8166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7303" y="3505200"/>
            <a:ext cx="612504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BB5-FA43-4133-A57F-33DEFA0D4249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70682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438402"/>
            <a:ext cx="7141317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BB5-FA43-4133-A57F-33DEFA0D4249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9432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3" y="4343400"/>
            <a:ext cx="72456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5181600"/>
            <a:ext cx="72456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BB5-FA43-4133-A57F-33DEFA0D4249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69083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27407"/>
            <a:ext cx="7141316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4" y="4343400"/>
            <a:ext cx="714131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BB5-FA43-4133-A57F-33DEFA0D4249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735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D73B-AC12-4256-9E12-E45AB393862B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80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1746" y="627407"/>
            <a:ext cx="1794143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4284" y="627407"/>
            <a:ext cx="5109377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E8A7-06A9-4796-98A4-479CF7079753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1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906000" cy="1008112"/>
          </a:xfrm>
          <a:solidFill>
            <a:srgbClr val="00B0F0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6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2" y="624110"/>
            <a:ext cx="71382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284" y="2133600"/>
            <a:ext cx="7141317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EACD-722F-4835-8C36-350D1156C46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7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074562"/>
            <a:ext cx="7141317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3581400"/>
            <a:ext cx="714131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9D4D-0BFC-4907-B876-8D0F29D25B8B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9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4285" y="2136707"/>
            <a:ext cx="3463992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2083" y="2136707"/>
            <a:ext cx="3463517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F713-3024-4B60-8C85-AB19FBDEA5C9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0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4131" y="2226626"/>
            <a:ext cx="311414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4283" y="2802889"/>
            <a:ext cx="3463993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501" y="2223398"/>
            <a:ext cx="31126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8191" y="2799661"/>
            <a:ext cx="3461987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0D8C-FEE3-44E4-9FC3-58ECB605B60D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4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FF06-CDBB-4575-A3CF-D3C40F356B44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1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3BA-8BFA-4D1F-A6AD-B650E27402E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3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3" y="446088"/>
            <a:ext cx="284871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785" y="446090"/>
            <a:ext cx="4106815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1598613"/>
            <a:ext cx="284871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3E8C-8E71-4ACB-A6F3-3C86F80AFB02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0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4800600"/>
            <a:ext cx="714131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04284" y="634965"/>
            <a:ext cx="7141317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367338"/>
            <a:ext cx="714131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CC35-AE37-4B74-AFDC-2B5B2D807A04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1463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123" y="285"/>
            <a:ext cx="2114961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9812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2133600"/>
            <a:ext cx="7141317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0100" y="6135090"/>
            <a:ext cx="830245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66BB5-FA43-4133-A57F-33DEFA0D4249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4283" y="6135810"/>
            <a:ext cx="619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53830" y="787784"/>
            <a:ext cx="633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83125A1-F180-4021-A07D-84247855B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0" y="6309320"/>
            <a:ext cx="9906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buNone/>
            </a:pPr>
            <a:endParaRPr lang="ru-RU" sz="44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303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15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2017\фото картинки\Abstract-Colored-Wave-Vecto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3645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96" y="847310"/>
            <a:ext cx="8915400" cy="17228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Организация </a:t>
            </a:r>
            <a:r>
              <a:rPr lang="ru-RU" sz="3600" b="1" dirty="0" err="1">
                <a:solidFill>
                  <a:srgbClr val="002060"/>
                </a:solidFill>
              </a:rPr>
              <a:t>здоровьесберегающей</a:t>
            </a:r>
            <a:r>
              <a:rPr lang="ru-RU" sz="3600" b="1" dirty="0">
                <a:solidFill>
                  <a:srgbClr val="002060"/>
                </a:solidFill>
              </a:rPr>
              <a:t> среды в ДОО в соответствии с ФГОС </a:t>
            </a:r>
            <a:r>
              <a:rPr lang="ru-RU" sz="3600" b="1" dirty="0" smtClean="0">
                <a:solidFill>
                  <a:srgbClr val="002060"/>
                </a:solidFill>
              </a:rPr>
              <a:t>ДО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5A1-F180-4021-A07D-84247855B98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48300" y="5441213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Пришляк Т.В. старший преподаватель кафедры РРМВ ГБОУ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ИРО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Краснодарского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2" y="505224"/>
            <a:ext cx="7920880" cy="12808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Точечный самомассаж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94819" y="2182686"/>
            <a:ext cx="4936948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знают, что любые методы закаливания необходимо проводить постепенно, чтобы не нанести вреда малышу. Ребенка нужно предварительно подготовить к закаливающим процедурам.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Рекомендуем сделать это с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массажа.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r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Алла Алексеевна Уманская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Ð£Ð¼Ð°Ð½ÑÐºÐ°Ñ Ð.Ð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40" y="2294690"/>
            <a:ext cx="2641640" cy="361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592" y="581409"/>
            <a:ext cx="77375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Чистые руки –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залог здоровья наших детей!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ÐÐ»Ð³Ð¾ÑÐ¸ÑÐ¼ Ð¼ÑÑÑÑ ÑÑÐº Ð² Ð´ÐµÑÑÐºÐ¾Ð¼ ÑÐ°Ð´Ñ Ð² ÐºÐ°ÑÑÐ¸Ð½ÐºÐ°Ñ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2636912"/>
            <a:ext cx="4608512" cy="331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4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ÐÐ°Ðº Ð½Ð°ÑÑÐ¸ÑÑ ÑÐµÐ±ÐµÐ½ÐºÐ° Ð¿ÑÐ°Ð²Ð¸Ð»ÑÐ½Ð¾ Ð¼ÑÑÑ ÑÑÐºÐ¸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20" y="2564904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1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590" t="10742" r="33565" b="6250"/>
          <a:stretch>
            <a:fillRect/>
          </a:stretch>
        </p:blipFill>
        <p:spPr bwMode="auto">
          <a:xfrm>
            <a:off x="416496" y="620688"/>
            <a:ext cx="3736388" cy="547572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5A1-F180-4021-A07D-84247855B98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00502" y="404664"/>
            <a:ext cx="4953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NotoSans"/>
              </a:rPr>
              <a:t>1.6. Стандарт направлен на решение следующих задач: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0000"/>
                </a:solidFill>
                <a:latin typeface="NotoSans"/>
              </a:rPr>
              <a:t>охраны </a:t>
            </a:r>
            <a:r>
              <a:rPr lang="ru-RU" dirty="0">
                <a:solidFill>
                  <a:srgbClr val="000000"/>
                </a:solidFill>
                <a:latin typeface="NotoSans"/>
              </a:rPr>
              <a:t>и укрепления физического и психического здоровья детей, в том числе их эмоционального благополучия</a:t>
            </a:r>
            <a:r>
              <a:rPr lang="ru-RU" dirty="0" smtClean="0">
                <a:solidFill>
                  <a:srgbClr val="000000"/>
                </a:solidFill>
                <a:latin typeface="NotoSans"/>
              </a:rPr>
              <a:t>;</a:t>
            </a:r>
          </a:p>
          <a:p>
            <a:pPr marL="342900" indent="-342900">
              <a:buAutoNum type="arabicParenR"/>
            </a:pPr>
            <a:r>
              <a:rPr lang="ru-RU" dirty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</a:t>
            </a:r>
            <a:r>
              <a:rPr lang="ru-RU" dirty="0" smtClean="0"/>
              <a:t>ребенка;</a:t>
            </a:r>
          </a:p>
          <a:p>
            <a:pPr marL="342900" indent="-342900">
              <a:buAutoNum type="arabicParenR"/>
            </a:pPr>
            <a:r>
              <a:rPr lang="ru-RU" dirty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</a:t>
            </a:r>
            <a:r>
              <a:rPr lang="ru-RU" dirty="0" smtClean="0"/>
              <a:t>детей</a:t>
            </a:r>
            <a:endParaRPr lang="ru-RU" b="0" i="0" dirty="0">
              <a:solidFill>
                <a:srgbClr val="000000"/>
              </a:solidFill>
              <a:effectLst/>
              <a:latin typeface="NotoSans"/>
            </a:endParaRPr>
          </a:p>
        </p:txBody>
      </p:sp>
    </p:spTree>
    <p:extLst>
      <p:ext uri="{BB962C8B-B14F-4D97-AF65-F5344CB8AC3E}">
        <p14:creationId xmlns:p14="http://schemas.microsoft.com/office/powerpoint/2010/main" val="23162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9241" t="13429" r="20150" b="14016"/>
          <a:stretch/>
        </p:blipFill>
        <p:spPr bwMode="auto">
          <a:xfrm>
            <a:off x="344488" y="525648"/>
            <a:ext cx="4464496" cy="5460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5A1-F180-4021-A07D-84247855B987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5"/>
          <a:stretch/>
        </p:blipFill>
        <p:spPr>
          <a:xfrm>
            <a:off x="5457056" y="1196752"/>
            <a:ext cx="3785143" cy="389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64" y="512464"/>
            <a:ext cx="7138299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Пространство для езды на велосипедах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dou3-dinskaya.ru/wp-content/uploads/2017/08/IMG_0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79" y="2133600"/>
            <a:ext cx="503766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К ВЫСТУПЛЕНИЮ 3 ФЕВРАЛЯ\Для газеты МБДОУ №17\Новая папка\IMG_9121.JPG"/>
          <p:cNvPicPr>
            <a:picLocks noChangeAspect="1" noChangeArrowheads="1"/>
          </p:cNvPicPr>
          <p:nvPr/>
        </p:nvPicPr>
        <p:blipFill>
          <a:blip r:embed="rId2" cstate="print"/>
          <a:srcRect l="7584" t="13457" r="21881" b="7526"/>
          <a:stretch>
            <a:fillRect/>
          </a:stretch>
        </p:blipFill>
        <p:spPr bwMode="auto">
          <a:xfrm>
            <a:off x="5519978" y="332656"/>
            <a:ext cx="404101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676209"/>
            <a:ext cx="7138299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Фитнес центры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3429000"/>
            <a:ext cx="3995316" cy="266511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24" y="3429000"/>
            <a:ext cx="3997667" cy="266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76418"/>
            <a:ext cx="4840543" cy="23216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Центр двигательной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деятельности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" y="2221133"/>
            <a:ext cx="6409167" cy="413167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67" y="76418"/>
            <a:ext cx="3530469" cy="62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680" y="101536"/>
            <a:ext cx="5249788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Уголки уединения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66"/>
          <a:stretch/>
        </p:blipFill>
        <p:spPr>
          <a:xfrm rot="5400000">
            <a:off x="-634104" y="2090840"/>
            <a:ext cx="4868012" cy="333794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t="4839" r="23176"/>
          <a:stretch/>
        </p:blipFill>
        <p:spPr>
          <a:xfrm rot="5400000">
            <a:off x="3792580" y="2440786"/>
            <a:ext cx="2276872" cy="2638051"/>
          </a:xfrm>
          <a:prstGeom prst="rect">
            <a:avLst/>
          </a:prstGeom>
        </p:spPr>
      </p:pic>
      <p:pic>
        <p:nvPicPr>
          <p:cNvPr id="7" name="Рисунок 7" descr="C:\Users\Пользователь\Desktop\Camera\20170915_0843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9"/>
          <a:stretch/>
        </p:blipFill>
        <p:spPr bwMode="auto">
          <a:xfrm>
            <a:off x="6393160" y="1325805"/>
            <a:ext cx="3311699" cy="486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5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428" y="581409"/>
            <a:ext cx="48387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Тренажеры для дыхательной гимнастики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7" descr="http://www.maam.ru/upload/blogs/detsad-289428-14562183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3068960"/>
            <a:ext cx="4020590" cy="301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8" descr="http://www.maam.ru/upload/blogs/detsad-310041-14234159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4982"/>
            <a:ext cx="4394109" cy="278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 descr="http://www.maam.ru/upload/blogs/38c241b6c222c060ce7ff9ed71cda175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68960"/>
            <a:ext cx="4394109" cy="301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1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323" y="561036"/>
            <a:ext cx="4968552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Тренажеры для зрительной гимнастики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s://www.maam.ru/upload/blogs/detsad-252483-141821718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r="10650" b="5783"/>
          <a:stretch/>
        </p:blipFill>
        <p:spPr bwMode="auto">
          <a:xfrm>
            <a:off x="6234875" y="1123175"/>
            <a:ext cx="3584848" cy="3174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851" name="Объект 3" descr="http://www.mukachevo-speczosh.edukit.uz.ua/files2/images/osvta_dtey_z_osoblivimi_osvtnmi_potrebami/%D0%A2%D1%80%D0%B5%D0%BD%D0%B0%D0%B6%D0%B5%D1%80%20%D0%91%D0%B0%D0%B7%D0%B0%D1%80%D0%BD%D0%BE%D0%B3%D0%BE.jpg?size=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2996952"/>
            <a:ext cx="5715000" cy="319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4544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2288</TotalTime>
  <Words>169</Words>
  <Application>Microsoft Office PowerPoint</Application>
  <PresentationFormat>Лист A4 (210x297 мм)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NotoSans</vt:lpstr>
      <vt:lpstr>Times New Roman</vt:lpstr>
      <vt:lpstr>Wingdings 3</vt:lpstr>
      <vt:lpstr>Легкий дым</vt:lpstr>
      <vt:lpstr>Организация здоровьесберегающей среды в ДОО в соответствии с ФГОС ДО</vt:lpstr>
      <vt:lpstr>Презентация PowerPoint</vt:lpstr>
      <vt:lpstr>Презентация PowerPoint</vt:lpstr>
      <vt:lpstr>Пространство для езды на велосипедах</vt:lpstr>
      <vt:lpstr>Фитнес центры</vt:lpstr>
      <vt:lpstr>Центр двигательной  деятельности</vt:lpstr>
      <vt:lpstr>Уголки уединения</vt:lpstr>
      <vt:lpstr>Тренажеры для дыхательной гимнастики</vt:lpstr>
      <vt:lpstr>Тренажеры для зрительной гимнастики</vt:lpstr>
      <vt:lpstr>Точечный самомассаж</vt:lpstr>
      <vt:lpstr>Чистые руки –  залог здоровья наших детей!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Sergey</dc:creator>
  <cp:lastModifiedBy>Татьяна В. Пришляк</cp:lastModifiedBy>
  <cp:revision>227</cp:revision>
  <dcterms:created xsi:type="dcterms:W3CDTF">2014-10-15T19:57:35Z</dcterms:created>
  <dcterms:modified xsi:type="dcterms:W3CDTF">2018-08-15T13:41:07Z</dcterms:modified>
</cp:coreProperties>
</file>