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8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9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0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0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8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5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4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2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8BC7EA-6DEE-4EA5-A919-F75B757547D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F55EDC-0E2A-4F73-BBAE-5888B87332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3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1@kalin.kubannet.ru" TargetMode="External"/><Relationship Id="rId2" Type="http://schemas.openxmlformats.org/officeDocument/2006/relationships/hyperlink" Target="http://bschool1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7515" y="43071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– средняя общеобразовательная школа №1 имени  В.И. Фадеева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Калининской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2877" y="2826640"/>
            <a:ext cx="75819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отчёт КИП за 2023 год по теме: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«Виртуальный военно-исторический музей как современное средство патриотического воспитания школьников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Директор МАОУ-СОШ №1</a:t>
            </a: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Шаплинкина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Т. Х.</a:t>
            </a:r>
          </a:p>
          <a:p>
            <a:pPr algn="ctr">
              <a:spcBef>
                <a:spcPct val="0"/>
              </a:spcBef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3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отчётного периода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патриотическое воспитание школьников с использованием информационно-коммуникационных технологий;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обучение педагогов работе с цифровыми ресурсами;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активистов музея работе с цифровыми ресурсами;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образовательных ресурсов (буклеты, видеоматериалы, разработки уроков, экскурсий);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создание платформы для сетевого взаимодействия, обмена опытом с сетевыми партнерами;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создание электронного музейного фонда;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мониторинг результатов и оценка эффективности работы инновационной площадки.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1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255" y="893272"/>
            <a:ext cx="8852095" cy="627797"/>
          </a:xfrm>
        </p:spPr>
        <p:txBody>
          <a:bodyPr>
            <a:normAutofit fontScale="90000"/>
          </a:bodyPr>
          <a:lstStyle/>
          <a:p>
            <a:r>
              <a:rPr lang="ru-RU" sz="4400" i="1" dirty="0">
                <a:solidFill>
                  <a:srgbClr val="002060"/>
                </a:solidFill>
                <a:latin typeface="Cambria" pitchFamily="18" charset="0"/>
              </a:rPr>
              <a:t>Работа актива музея</a:t>
            </a:r>
            <a:endParaRPr lang="ru-RU" sz="4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124" y="1844918"/>
            <a:ext cx="2780017" cy="2091109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52" y="1884790"/>
            <a:ext cx="2684463" cy="20113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26" y="1931014"/>
            <a:ext cx="26638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58" y="4115900"/>
            <a:ext cx="278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38" y="4186238"/>
            <a:ext cx="27813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8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spc="0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Краевой семинар «Вектор образования»</a:t>
            </a:r>
            <a:endParaRPr lang="ru-RU" dirty="0"/>
          </a:p>
        </p:txBody>
      </p:sp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5" y="1872640"/>
            <a:ext cx="5205879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45251" y="1297169"/>
            <a:ext cx="1963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партнеры</a:t>
            </a:r>
            <a:endParaRPr lang="ru-RU" sz="1600" b="1" i="1" dirty="0">
              <a:solidFill>
                <a:srgbClr val="D6ECFF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737360"/>
            <a:ext cx="50339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" y="422030"/>
            <a:ext cx="11132261" cy="10059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0" y="1872788"/>
            <a:ext cx="3314328" cy="220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16" y="1872787"/>
            <a:ext cx="3312115" cy="220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1872787"/>
            <a:ext cx="2945423" cy="22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16" y="4147474"/>
            <a:ext cx="3312115" cy="22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4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br>
              <a:rPr lang="ru-RU" sz="3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знаний учащихся о истории страны, края;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пополнение музейного фонда новыми экспонатами;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профессиональной квалификации педагогов;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образовательной культуры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числа сетевых партнеров;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информации о музее в крае,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9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Cambria" pitchFamily="18" charset="0"/>
              </a:rPr>
              <a:t>Благодарю за внимание!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</a:rPr>
              <a:t>Адрес МАОУ-СОШ №1 </a:t>
            </a:r>
            <a:r>
              <a:rPr lang="ru-RU" dirty="0" err="1">
                <a:latin typeface="Cambria" panose="02040503050406030204" pitchFamily="18" charset="0"/>
              </a:rPr>
              <a:t>им.В.И.Фадеева</a:t>
            </a:r>
            <a:r>
              <a:rPr lang="ru-RU" dirty="0">
                <a:latin typeface="Cambria" panose="02040503050406030204" pitchFamily="18" charset="0"/>
              </a:rPr>
              <a:t>:</a:t>
            </a:r>
          </a:p>
          <a:p>
            <a:pPr marL="109537" indent="0">
              <a:spcBef>
                <a:spcPts val="0"/>
              </a:spcBef>
              <a:spcAft>
                <a:spcPts val="1200"/>
              </a:spcAft>
              <a:buFont typeface="Wingdings 3" panose="05040102010807070707" pitchFamily="18" charset="2"/>
              <a:buNone/>
              <a:defRPr/>
            </a:pPr>
            <a:r>
              <a:rPr lang="ru-RU" b="1" dirty="0">
                <a:latin typeface="Cambria" panose="02040503050406030204" pitchFamily="18" charset="0"/>
              </a:rPr>
              <a:t>353780, Краснодарский край, Калининский район, станица Калининская, ул. Фадеева, 146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</a:rPr>
              <a:t>тел/факс:  </a:t>
            </a:r>
            <a:r>
              <a:rPr lang="ru-RU" b="1" dirty="0">
                <a:latin typeface="Cambria" panose="02040503050406030204" pitchFamily="18" charset="0"/>
              </a:rPr>
              <a:t>8 (861) 21-4-71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</a:rPr>
              <a:t>Адрес сайта: </a:t>
            </a:r>
            <a:r>
              <a:rPr lang="en-US" b="1" dirty="0">
                <a:latin typeface="Cambria" panose="02040503050406030204" pitchFamily="18" charset="0"/>
                <a:hlinkClick r:id="rId2"/>
              </a:rPr>
              <a:t>http://bschool1.ru/</a:t>
            </a:r>
            <a:endParaRPr lang="ru-RU" b="1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</a:rPr>
              <a:t>Адрес электронной почты: </a:t>
            </a:r>
            <a:r>
              <a:rPr lang="en-US" b="1" dirty="0">
                <a:latin typeface="Cambria" panose="02040503050406030204" pitchFamily="18" charset="0"/>
                <a:hlinkClick r:id="rId3"/>
              </a:rPr>
              <a:t>school1@kalin.kubannet.ru</a:t>
            </a:r>
            <a:endParaRPr lang="ru-RU" b="1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</a:rPr>
              <a:t>Директор: </a:t>
            </a:r>
            <a:r>
              <a:rPr lang="ru-RU" b="1" dirty="0" err="1">
                <a:latin typeface="Cambria" panose="02040503050406030204" pitchFamily="18" charset="0"/>
              </a:rPr>
              <a:t>Шаплинкина</a:t>
            </a:r>
            <a:r>
              <a:rPr lang="ru-RU" b="1" dirty="0">
                <a:latin typeface="Cambria" panose="02040503050406030204" pitchFamily="18" charset="0"/>
              </a:rPr>
              <a:t> Татьяна </a:t>
            </a:r>
            <a:r>
              <a:rPr lang="ru-RU" b="1" dirty="0" err="1">
                <a:latin typeface="Cambria" panose="02040503050406030204" pitchFamily="18" charset="0"/>
              </a:rPr>
              <a:t>Хаметзатовна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cdo45\Desktop\Эмблема школы\СШ_1_Калининская копия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55" y="4525975"/>
            <a:ext cx="1602297" cy="158360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80037360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230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Wingdings 3</vt:lpstr>
      <vt:lpstr>Ретро</vt:lpstr>
      <vt:lpstr>Презентация PowerPoint</vt:lpstr>
      <vt:lpstr>Задачи отчётного периода</vt:lpstr>
      <vt:lpstr>Работа актива музея</vt:lpstr>
      <vt:lpstr>Краевой семинар «Вектор образования»</vt:lpstr>
      <vt:lpstr> </vt:lpstr>
      <vt:lpstr>Результативность 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Shumeiko_OA@outlook.com</dc:creator>
  <cp:lastModifiedBy>Shumeiko_OA@outlook.com</cp:lastModifiedBy>
  <cp:revision>2</cp:revision>
  <dcterms:created xsi:type="dcterms:W3CDTF">2023-10-10T19:15:48Z</dcterms:created>
  <dcterms:modified xsi:type="dcterms:W3CDTF">2023-10-10T19:29:09Z</dcterms:modified>
</cp:coreProperties>
</file>