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6" r:id="rId4"/>
    <p:sldId id="267" r:id="rId5"/>
    <p:sldId id="271" r:id="rId6"/>
    <p:sldId id="268" r:id="rId7"/>
    <p:sldId id="269" r:id="rId8"/>
    <p:sldId id="270" r:id="rId9"/>
    <p:sldId id="272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E2CDC-8A6D-41F4-A4F4-6FCCB48A0D2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6EDF5-633A-4B3A-9DA7-89F122397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85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EDF5-633A-4B3A-9DA7-89F1223974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2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03313" y="135732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1038" y="1203598"/>
            <a:ext cx="7781925" cy="17281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безопасности жизнедеятельности»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424544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03313" y="135732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518318"/>
              </p:ext>
            </p:extLst>
          </p:nvPr>
        </p:nvGraphicFramePr>
        <p:xfrm>
          <a:off x="211153" y="771550"/>
          <a:ext cx="8756224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8112"/>
                <a:gridCol w="4378112"/>
              </a:tblGrid>
              <a:tr h="698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(Приказ Минобрнауки России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05.03.2004 г. №1089</a:t>
                      </a:r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8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1. Сохранение здоровья и обеспечение личной безопасности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1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Основы комплексной безопасности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2. Основы здорового образа жизни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3. Основы медицинских знаний и оказание первой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помощи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2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2. Государственная система обеспечения безопасности населения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4. Защита населения Российской Федерации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опасных и чрезвычайных ситуаций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5. Основы противодействия терроризму, экстремизму и наркотизму в Российской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2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3. Основы обороны государства и воинская обязанность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6. Основы обороны государства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7. Правовые основы военной службы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8. Элементы начальной военной подготовки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9. Военно-профессиональная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09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123663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7938" y="4827681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34258" y="526851"/>
            <a:ext cx="387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комплексной безопасности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896183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Экологическая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и охрана окружающей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среды. </a:t>
            </a:r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безопасности на национальную безопасность </a:t>
            </a:r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обязанности и ответственность гражданина, в области охраны окружающей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среды. Неблагоприятные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районы в месте проживания и факторы эко-риска. Средства индивидуальной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защиты. Экологические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(предназначение и использование).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отвечающие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защиту прав потребителей и благополучие человека, природопользование и охрану окружающей среды, 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обращения в них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Безопасность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транспорте.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безопасного поведения в метро, в общественном транспорте, в такси и маршрутном такси, на железнодорожном транспорте, на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воздушном и водном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транспорте. Виды ответственность за асоциальное поведение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транспорте. Дорожные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(предназначение и использование).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Явные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скрытые опасности в увлечениях подростков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зацеперство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селфи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т.п.), последствия и ответственность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9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123663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088" y="596353"/>
            <a:ext cx="897594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Защита населения Российской Федерации от опасных и чрезвычайных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ситуаций 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Сигнальные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цвета, знаки безопасности и сигнальная разметка (предназначение и использование). План эвакуации (предназначение и использование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88" y="1626473"/>
            <a:ext cx="9001000" cy="2072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противодействия терроризму, экстремизму и наркотизму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Сущность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явлений терроризма, экстремизма 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наркотизма.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Последствия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экстремистской, террористической деятельности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наркотизма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национальной безопасности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России.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 и рекомендации безопасного поведения при установлении уровней террористической опасности.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3507" y="3968951"/>
            <a:ext cx="88569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здорового образа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Российской Федерации в области здорового образа жизни.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123663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1540" y="62753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медицинских знаний и оказание первой помощи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0217" y="1006238"/>
            <a:ext cx="8703567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законодательства Российской Федерации в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 оказания первой помощи.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Права, обязанности и ответственность гражданина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оказани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первой помощи.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Российской Федерации в сфере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санитарно-эпидемиологического благополучия населения. Права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обязанности и ответственность гражданина в сфере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санитарно-эпидемиологического благополучия населения. Основные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инфекционные заболевания и их профилактика.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в случае возникновения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эпидемии.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назначения (предназначение и использование).</a:t>
            </a:r>
            <a:endParaRPr lang="ru-RU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123663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2091" y="511969"/>
            <a:ext cx="887981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обороны государства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тенденций развития современного мира и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Россия. Национальные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Российской Федерации и стратегические национальные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приоритеты. Факторы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источники угроз национальной и военной безопасности, оказывающие негативное влияние на национальные интересы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 Содержание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обеспечение национальной безопасности и направления обеспечения национальной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обороны. Военная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Российской Федерации в современных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условиях. Основные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международного сотрудничества РФ в рамках реализации национальных интересов и обеспечения безопасности.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военной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Мобилизационный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резерв.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Элементы начальной военной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подготовки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Предназначение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структура, вооружение и возможности мотострелкового отделения.  Мотострелковое отделение в наступлении. Способы передвижения в бою и удержание оружия. Виды маневра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отделения. Мотострелковое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в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обороне.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Виды маневра огнем. Действия по сигналам оповещения. Состав и применение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аптечки.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раненым и пострадавшим. Оказание первой помощи в бою. Способы выноса раненого с поля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боя. 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123663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88962" y="618242"/>
            <a:ext cx="556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первого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 общественных консультаций 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1572174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Комментировать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нормативно-правовые акты,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изучаемых  областях.  </a:t>
            </a:r>
          </a:p>
          <a:p>
            <a:pPr lvl="0" algn="just"/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нормативно-правовые акты во всех изучаемых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областях для определения,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и соблюдения своих прав, обязанностей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123663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699542"/>
            <a:ext cx="85869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Опознавать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обозначению на знаках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Действовать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указанию на дорожных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знаках.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Опознавать,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и используются экологические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Действоват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согласно обозначению на знаках безопасности и плане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эвакуации.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Действовать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указанию на знаках безопасности медицинского назначения.</a:t>
            </a: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787774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сайты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служб, обеспечивающих защиту населения от опасных и ЧС, а также от внешних и внутренних угроз для нахождения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способствующей предвидению, предупреждению и действиям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опасных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ЧС.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официальными источниками  для получения информации о защите населения от опасных и чрезвычайных ситуаций в мирное и военное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время.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123663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4213" y="771550"/>
            <a:ext cx="87755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 рекомендации безопасного поведения в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опасных и чрезвычайных ситуаций природного, техногенного и социального характера для обеспечения личной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</a:t>
            </a:r>
          </a:p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приемами обеспечения личной безопасности в условиях опасных и чрезвычайных ситуациях природного, техногенного и социального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характера.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личного безопасного поведения  в повседневной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условиях опасных и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ситуаций.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96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381</Words>
  <Application>Microsoft Office PowerPoint</Application>
  <PresentationFormat>Экран (16:9)</PresentationFormat>
  <Paragraphs>67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Bychkov Vasilij Anatolevich</dc:creator>
  <cp:lastModifiedBy>Antonov Nikolay  Viktorovich</cp:lastModifiedBy>
  <cp:revision>38</cp:revision>
  <dcterms:created xsi:type="dcterms:W3CDTF">2014-09-18T07:28:57Z</dcterms:created>
  <dcterms:modified xsi:type="dcterms:W3CDTF">2015-10-22T16:55:56Z</dcterms:modified>
</cp:coreProperties>
</file>