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08" r:id="rId3"/>
    <p:sldId id="309" r:id="rId4"/>
    <p:sldId id="310" r:id="rId5"/>
    <p:sldId id="332" r:id="rId6"/>
    <p:sldId id="333" r:id="rId7"/>
    <p:sldId id="335" r:id="rId8"/>
    <p:sldId id="336" r:id="rId9"/>
    <p:sldId id="337" r:id="rId10"/>
    <p:sldId id="339" r:id="rId11"/>
    <p:sldId id="318" r:id="rId12"/>
    <p:sldId id="341" r:id="rId13"/>
    <p:sldId id="316" r:id="rId14"/>
    <p:sldId id="342" r:id="rId15"/>
    <p:sldId id="340" r:id="rId16"/>
    <p:sldId id="330" r:id="rId17"/>
    <p:sldId id="307" r:id="rId18"/>
    <p:sldId id="34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E4F2"/>
    <a:srgbClr val="20B7E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909DF0-3294-425D-9B39-71B0C361D99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84727A-0DDD-4FAE-A297-2902E4EEC5D5}">
      <dgm:prSet phldrT="[Текст]" custT="1"/>
      <dgm:spPr/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Цель проекта:  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формирование на основе </a:t>
          </a:r>
          <a:r>
            <a:rPr lang="ru-RU" sz="2000" dirty="0" err="1" smtClean="0">
              <a:latin typeface="Arial" pitchFamily="34" charset="0"/>
              <a:cs typeface="Arial" pitchFamily="34" charset="0"/>
            </a:rPr>
            <a:t>метапредметного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 подхода системы гражданско – патриотического и экологического  воспитания учащихся через организацию эколого - патриотической тропы «Мысхако»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19A7670B-9F62-4D42-98E3-4A6FA4899AB7}" type="parTrans" cxnId="{72A1D65D-5F35-4488-B61C-DE15C44FD53D}">
      <dgm:prSet/>
      <dgm:spPr/>
      <dgm:t>
        <a:bodyPr/>
        <a:lstStyle/>
        <a:p>
          <a:endParaRPr lang="ru-RU"/>
        </a:p>
      </dgm:t>
    </dgm:pt>
    <dgm:pt modelId="{CE46CAF4-9673-4040-A44A-C3C9DCF09A94}" type="sibTrans" cxnId="{72A1D65D-5F35-4488-B61C-DE15C44FD53D}">
      <dgm:prSet/>
      <dgm:spPr/>
      <dgm:t>
        <a:bodyPr/>
        <a:lstStyle/>
        <a:p>
          <a:endParaRPr lang="ru-RU"/>
        </a:p>
      </dgm:t>
    </dgm:pt>
    <dgm:pt modelId="{D788D2BB-0642-4CEF-9E39-D71D24DEA804}">
      <dgm:prSet phldrT="[Текст]" custT="1"/>
      <dgm:spPr/>
      <dgm:t>
        <a:bodyPr/>
        <a:lstStyle/>
        <a:p>
          <a:endParaRPr lang="ru-RU" sz="1800" dirty="0" smtClean="0"/>
        </a:p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Объект исследования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: система гражданско – патриотического и экологического  воспитания учащихся  </a:t>
          </a:r>
        </a:p>
        <a:p>
          <a:r>
            <a:rPr lang="ru-RU" sz="1800" dirty="0" smtClean="0">
              <a:latin typeface="Arial" pitchFamily="34" charset="0"/>
              <a:cs typeface="Arial" pitchFamily="34" charset="0"/>
            </a:rPr>
            <a:t>  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64A6EAB7-20A5-4B6B-A384-9574C65C594B}" type="parTrans" cxnId="{448E8295-1A00-48A2-AB65-0BD0C38C5C73}">
      <dgm:prSet/>
      <dgm:spPr/>
      <dgm:t>
        <a:bodyPr/>
        <a:lstStyle/>
        <a:p>
          <a:endParaRPr lang="ru-RU"/>
        </a:p>
      </dgm:t>
    </dgm:pt>
    <dgm:pt modelId="{98CD82F3-581F-4C3C-9F2E-FB0920E75DEA}" type="sibTrans" cxnId="{448E8295-1A00-48A2-AB65-0BD0C38C5C73}">
      <dgm:prSet/>
      <dgm:spPr/>
      <dgm:t>
        <a:bodyPr/>
        <a:lstStyle/>
        <a:p>
          <a:endParaRPr lang="ru-RU"/>
        </a:p>
      </dgm:t>
    </dgm:pt>
    <dgm:pt modelId="{E35C02F4-7A09-45E1-A5E3-E564AAF6F60F}">
      <dgm:prSet phldrT="[Текст]" custT="1"/>
      <dgm:spPr/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Предмет исследования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: </a:t>
          </a:r>
          <a:r>
            <a:rPr lang="ru-RU" sz="1800" dirty="0" err="1" smtClean="0">
              <a:latin typeface="Arial" pitchFamily="34" charset="0"/>
              <a:cs typeface="Arial" pitchFamily="34" charset="0"/>
            </a:rPr>
            <a:t>метапредметный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  подход в системе гражданско – патриотического и экологического  воспитания учащихся 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3DB95ECE-01B0-4250-A0B5-8F1E6BFF1C37}" type="parTrans" cxnId="{884D2166-E9F7-4A4B-A0B9-E7FD4D193A2A}">
      <dgm:prSet/>
      <dgm:spPr/>
      <dgm:t>
        <a:bodyPr/>
        <a:lstStyle/>
        <a:p>
          <a:endParaRPr lang="ru-RU"/>
        </a:p>
      </dgm:t>
    </dgm:pt>
    <dgm:pt modelId="{D67EE206-D943-4192-92A5-7F61C1D07A70}" type="sibTrans" cxnId="{884D2166-E9F7-4A4B-A0B9-E7FD4D193A2A}">
      <dgm:prSet/>
      <dgm:spPr/>
      <dgm:t>
        <a:bodyPr/>
        <a:lstStyle/>
        <a:p>
          <a:endParaRPr lang="ru-RU"/>
        </a:p>
      </dgm:t>
    </dgm:pt>
    <dgm:pt modelId="{05AC7E5C-5023-44C2-9AB5-0AA7E7F346CE}" type="pres">
      <dgm:prSet presAssocID="{91909DF0-3294-425D-9B39-71B0C361D99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91793A-B7E5-43E6-A64A-0AD8737D9B07}" type="pres">
      <dgm:prSet presAssocID="{3E84727A-0DDD-4FAE-A297-2902E4EEC5D5}" presName="parentLin" presStyleCnt="0"/>
      <dgm:spPr/>
    </dgm:pt>
    <dgm:pt modelId="{0B0DF753-6D8F-450A-BBAB-D0B274638F2C}" type="pres">
      <dgm:prSet presAssocID="{3E84727A-0DDD-4FAE-A297-2902E4EEC5D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E26A34C-BE5C-4035-9AC1-8CB87BE8215E}" type="pres">
      <dgm:prSet presAssocID="{3E84727A-0DDD-4FAE-A297-2902E4EEC5D5}" presName="parentText" presStyleLbl="node1" presStyleIdx="0" presStyleCnt="3" custScaleX="142857" custScaleY="1557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F86AF9-FC1D-41B0-8DD6-E1DAF0B34EAC}" type="pres">
      <dgm:prSet presAssocID="{3E84727A-0DDD-4FAE-A297-2902E4EEC5D5}" presName="negativeSpace" presStyleCnt="0"/>
      <dgm:spPr/>
    </dgm:pt>
    <dgm:pt modelId="{6E48A187-CB45-4949-9A5E-C03E29A966EA}" type="pres">
      <dgm:prSet presAssocID="{3E84727A-0DDD-4FAE-A297-2902E4EEC5D5}" presName="childText" presStyleLbl="conFgAcc1" presStyleIdx="0" presStyleCnt="3">
        <dgm:presLayoutVars>
          <dgm:bulletEnabled val="1"/>
        </dgm:presLayoutVars>
      </dgm:prSet>
      <dgm:spPr/>
    </dgm:pt>
    <dgm:pt modelId="{94698129-A1B4-48D0-B436-FAF3DA1EB37B}" type="pres">
      <dgm:prSet presAssocID="{CE46CAF4-9673-4040-A44A-C3C9DCF09A94}" presName="spaceBetweenRectangles" presStyleCnt="0"/>
      <dgm:spPr/>
    </dgm:pt>
    <dgm:pt modelId="{B8018453-F8DC-4348-978A-DA7D5C7FAEB2}" type="pres">
      <dgm:prSet presAssocID="{D788D2BB-0642-4CEF-9E39-D71D24DEA804}" presName="parentLin" presStyleCnt="0"/>
      <dgm:spPr/>
    </dgm:pt>
    <dgm:pt modelId="{DEDEF778-F2A1-4B37-8D38-48E81159ADBE}" type="pres">
      <dgm:prSet presAssocID="{D788D2BB-0642-4CEF-9E39-D71D24DEA80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683ED34-0782-43FF-9ADB-2E409A246802}" type="pres">
      <dgm:prSet presAssocID="{D788D2BB-0642-4CEF-9E39-D71D24DEA804}" presName="parentText" presStyleLbl="node1" presStyleIdx="1" presStyleCnt="3" custScaleX="952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C9E56-184D-4AE0-9309-102730D7F633}" type="pres">
      <dgm:prSet presAssocID="{D788D2BB-0642-4CEF-9E39-D71D24DEA804}" presName="negativeSpace" presStyleCnt="0"/>
      <dgm:spPr/>
    </dgm:pt>
    <dgm:pt modelId="{F0D63B20-9213-484D-AAFD-B3FC292685C2}" type="pres">
      <dgm:prSet presAssocID="{D788D2BB-0642-4CEF-9E39-D71D24DEA804}" presName="childText" presStyleLbl="conFgAcc1" presStyleIdx="1" presStyleCnt="3">
        <dgm:presLayoutVars>
          <dgm:bulletEnabled val="1"/>
        </dgm:presLayoutVars>
      </dgm:prSet>
      <dgm:spPr/>
    </dgm:pt>
    <dgm:pt modelId="{648C0E1C-B033-455B-881D-B948E4AD4706}" type="pres">
      <dgm:prSet presAssocID="{98CD82F3-581F-4C3C-9F2E-FB0920E75DEA}" presName="spaceBetweenRectangles" presStyleCnt="0"/>
      <dgm:spPr/>
    </dgm:pt>
    <dgm:pt modelId="{B6271B6C-A398-4532-9AAD-5026D54D8D09}" type="pres">
      <dgm:prSet presAssocID="{E35C02F4-7A09-45E1-A5E3-E564AAF6F60F}" presName="parentLin" presStyleCnt="0"/>
      <dgm:spPr/>
    </dgm:pt>
    <dgm:pt modelId="{12DAD432-BA05-4653-A6C1-EB61443C1B00}" type="pres">
      <dgm:prSet presAssocID="{E35C02F4-7A09-45E1-A5E3-E564AAF6F60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039BEB4-E935-4CAD-A553-1E2BB21761B5}" type="pres">
      <dgm:prSet presAssocID="{E35C02F4-7A09-45E1-A5E3-E564AAF6F60F}" presName="parentText" presStyleLbl="node1" presStyleIdx="2" presStyleCnt="3" custScaleX="101159" custScaleY="1434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71E31-954B-455C-BD61-CE4616CA8B8B}" type="pres">
      <dgm:prSet presAssocID="{E35C02F4-7A09-45E1-A5E3-E564AAF6F60F}" presName="negativeSpace" presStyleCnt="0"/>
      <dgm:spPr/>
    </dgm:pt>
    <dgm:pt modelId="{918EFA40-7867-4A23-8596-4AC3F8914E8C}" type="pres">
      <dgm:prSet presAssocID="{E35C02F4-7A09-45E1-A5E3-E564AAF6F60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5CD284B-F2D7-408E-8485-5584F82538C7}" type="presOf" srcId="{D788D2BB-0642-4CEF-9E39-D71D24DEA804}" destId="{DEDEF778-F2A1-4B37-8D38-48E81159ADBE}" srcOrd="0" destOrd="0" presId="urn:microsoft.com/office/officeart/2005/8/layout/list1"/>
    <dgm:cxn modelId="{E429FF6E-7D15-4FD7-BA12-03B7D33CAC66}" type="presOf" srcId="{D788D2BB-0642-4CEF-9E39-D71D24DEA804}" destId="{3683ED34-0782-43FF-9ADB-2E409A246802}" srcOrd="1" destOrd="0" presId="urn:microsoft.com/office/officeart/2005/8/layout/list1"/>
    <dgm:cxn modelId="{7D51B082-1E13-4ADD-BBB0-044757F6AB56}" type="presOf" srcId="{3E84727A-0DDD-4FAE-A297-2902E4EEC5D5}" destId="{4E26A34C-BE5C-4035-9AC1-8CB87BE8215E}" srcOrd="1" destOrd="0" presId="urn:microsoft.com/office/officeart/2005/8/layout/list1"/>
    <dgm:cxn modelId="{C12A8CFD-54C5-4027-9A51-86F042820638}" type="presOf" srcId="{E35C02F4-7A09-45E1-A5E3-E564AAF6F60F}" destId="{0039BEB4-E935-4CAD-A553-1E2BB21761B5}" srcOrd="1" destOrd="0" presId="urn:microsoft.com/office/officeart/2005/8/layout/list1"/>
    <dgm:cxn modelId="{884D2166-E9F7-4A4B-A0B9-E7FD4D193A2A}" srcId="{91909DF0-3294-425D-9B39-71B0C361D993}" destId="{E35C02F4-7A09-45E1-A5E3-E564AAF6F60F}" srcOrd="2" destOrd="0" parTransId="{3DB95ECE-01B0-4250-A0B5-8F1E6BFF1C37}" sibTransId="{D67EE206-D943-4192-92A5-7F61C1D07A70}"/>
    <dgm:cxn modelId="{32720446-E6C1-40E3-B532-280FF2A33ECB}" type="presOf" srcId="{3E84727A-0DDD-4FAE-A297-2902E4EEC5D5}" destId="{0B0DF753-6D8F-450A-BBAB-D0B274638F2C}" srcOrd="0" destOrd="0" presId="urn:microsoft.com/office/officeart/2005/8/layout/list1"/>
    <dgm:cxn modelId="{5109A579-BAB1-4494-B219-01B23AADEB01}" type="presOf" srcId="{91909DF0-3294-425D-9B39-71B0C361D993}" destId="{05AC7E5C-5023-44C2-9AB5-0AA7E7F346CE}" srcOrd="0" destOrd="0" presId="urn:microsoft.com/office/officeart/2005/8/layout/list1"/>
    <dgm:cxn modelId="{CE12AEF5-79A5-4AB3-9878-4F042C7A471F}" type="presOf" srcId="{E35C02F4-7A09-45E1-A5E3-E564AAF6F60F}" destId="{12DAD432-BA05-4653-A6C1-EB61443C1B00}" srcOrd="0" destOrd="0" presId="urn:microsoft.com/office/officeart/2005/8/layout/list1"/>
    <dgm:cxn modelId="{448E8295-1A00-48A2-AB65-0BD0C38C5C73}" srcId="{91909DF0-3294-425D-9B39-71B0C361D993}" destId="{D788D2BB-0642-4CEF-9E39-D71D24DEA804}" srcOrd="1" destOrd="0" parTransId="{64A6EAB7-20A5-4B6B-A384-9574C65C594B}" sibTransId="{98CD82F3-581F-4C3C-9F2E-FB0920E75DEA}"/>
    <dgm:cxn modelId="{72A1D65D-5F35-4488-B61C-DE15C44FD53D}" srcId="{91909DF0-3294-425D-9B39-71B0C361D993}" destId="{3E84727A-0DDD-4FAE-A297-2902E4EEC5D5}" srcOrd="0" destOrd="0" parTransId="{19A7670B-9F62-4D42-98E3-4A6FA4899AB7}" sibTransId="{CE46CAF4-9673-4040-A44A-C3C9DCF09A94}"/>
    <dgm:cxn modelId="{CC9298F4-C857-4D02-842C-EEFA099C59D0}" type="presParOf" srcId="{05AC7E5C-5023-44C2-9AB5-0AA7E7F346CE}" destId="{E791793A-B7E5-43E6-A64A-0AD8737D9B07}" srcOrd="0" destOrd="0" presId="urn:microsoft.com/office/officeart/2005/8/layout/list1"/>
    <dgm:cxn modelId="{D022CFA7-F1E3-4E62-85BA-B4CBDF733D5B}" type="presParOf" srcId="{E791793A-B7E5-43E6-A64A-0AD8737D9B07}" destId="{0B0DF753-6D8F-450A-BBAB-D0B274638F2C}" srcOrd="0" destOrd="0" presId="urn:microsoft.com/office/officeart/2005/8/layout/list1"/>
    <dgm:cxn modelId="{DDB1482E-36B0-4BCC-A037-89EE286E7E0B}" type="presParOf" srcId="{E791793A-B7E5-43E6-A64A-0AD8737D9B07}" destId="{4E26A34C-BE5C-4035-9AC1-8CB87BE8215E}" srcOrd="1" destOrd="0" presId="urn:microsoft.com/office/officeart/2005/8/layout/list1"/>
    <dgm:cxn modelId="{DCC207F2-15D3-4764-8C5E-1C4B04922816}" type="presParOf" srcId="{05AC7E5C-5023-44C2-9AB5-0AA7E7F346CE}" destId="{25F86AF9-FC1D-41B0-8DD6-E1DAF0B34EAC}" srcOrd="1" destOrd="0" presId="urn:microsoft.com/office/officeart/2005/8/layout/list1"/>
    <dgm:cxn modelId="{7E3D883D-80AF-4B8C-8C9A-F7C758644BFC}" type="presParOf" srcId="{05AC7E5C-5023-44C2-9AB5-0AA7E7F346CE}" destId="{6E48A187-CB45-4949-9A5E-C03E29A966EA}" srcOrd="2" destOrd="0" presId="urn:microsoft.com/office/officeart/2005/8/layout/list1"/>
    <dgm:cxn modelId="{2F540D60-62E7-4AFA-BEEB-D0A0E44C75BA}" type="presParOf" srcId="{05AC7E5C-5023-44C2-9AB5-0AA7E7F346CE}" destId="{94698129-A1B4-48D0-B436-FAF3DA1EB37B}" srcOrd="3" destOrd="0" presId="urn:microsoft.com/office/officeart/2005/8/layout/list1"/>
    <dgm:cxn modelId="{FF6BBC22-EB16-4F63-B131-69046E28010C}" type="presParOf" srcId="{05AC7E5C-5023-44C2-9AB5-0AA7E7F346CE}" destId="{B8018453-F8DC-4348-978A-DA7D5C7FAEB2}" srcOrd="4" destOrd="0" presId="urn:microsoft.com/office/officeart/2005/8/layout/list1"/>
    <dgm:cxn modelId="{56293A09-18E2-45E2-A281-5FB9C7A1B59C}" type="presParOf" srcId="{B8018453-F8DC-4348-978A-DA7D5C7FAEB2}" destId="{DEDEF778-F2A1-4B37-8D38-48E81159ADBE}" srcOrd="0" destOrd="0" presId="urn:microsoft.com/office/officeart/2005/8/layout/list1"/>
    <dgm:cxn modelId="{440FED86-B532-4F79-A4CE-F7F040AA3DAE}" type="presParOf" srcId="{B8018453-F8DC-4348-978A-DA7D5C7FAEB2}" destId="{3683ED34-0782-43FF-9ADB-2E409A246802}" srcOrd="1" destOrd="0" presId="urn:microsoft.com/office/officeart/2005/8/layout/list1"/>
    <dgm:cxn modelId="{0264E967-3590-47C4-A91E-9B04E8E3FA56}" type="presParOf" srcId="{05AC7E5C-5023-44C2-9AB5-0AA7E7F346CE}" destId="{697C9E56-184D-4AE0-9309-102730D7F633}" srcOrd="5" destOrd="0" presId="urn:microsoft.com/office/officeart/2005/8/layout/list1"/>
    <dgm:cxn modelId="{0A77EC11-F087-44AA-ACFF-3B01A4F22F53}" type="presParOf" srcId="{05AC7E5C-5023-44C2-9AB5-0AA7E7F346CE}" destId="{F0D63B20-9213-484D-AAFD-B3FC292685C2}" srcOrd="6" destOrd="0" presId="urn:microsoft.com/office/officeart/2005/8/layout/list1"/>
    <dgm:cxn modelId="{E27C854F-F836-4605-BE69-04E255B0D255}" type="presParOf" srcId="{05AC7E5C-5023-44C2-9AB5-0AA7E7F346CE}" destId="{648C0E1C-B033-455B-881D-B948E4AD4706}" srcOrd="7" destOrd="0" presId="urn:microsoft.com/office/officeart/2005/8/layout/list1"/>
    <dgm:cxn modelId="{6168FF14-5B65-44F1-9CD2-0BBAC43B6DB9}" type="presParOf" srcId="{05AC7E5C-5023-44C2-9AB5-0AA7E7F346CE}" destId="{B6271B6C-A398-4532-9AAD-5026D54D8D09}" srcOrd="8" destOrd="0" presId="urn:microsoft.com/office/officeart/2005/8/layout/list1"/>
    <dgm:cxn modelId="{7CEC9A96-A451-4698-89F9-CD082841148B}" type="presParOf" srcId="{B6271B6C-A398-4532-9AAD-5026D54D8D09}" destId="{12DAD432-BA05-4653-A6C1-EB61443C1B00}" srcOrd="0" destOrd="0" presId="urn:microsoft.com/office/officeart/2005/8/layout/list1"/>
    <dgm:cxn modelId="{2C756675-EF96-46F4-9207-04E237AB9B57}" type="presParOf" srcId="{B6271B6C-A398-4532-9AAD-5026D54D8D09}" destId="{0039BEB4-E935-4CAD-A553-1E2BB21761B5}" srcOrd="1" destOrd="0" presId="urn:microsoft.com/office/officeart/2005/8/layout/list1"/>
    <dgm:cxn modelId="{96C0D43C-952D-4F34-A3BE-6950650A0F1B}" type="presParOf" srcId="{05AC7E5C-5023-44C2-9AB5-0AA7E7F346CE}" destId="{4CF71E31-954B-455C-BD61-CE4616CA8B8B}" srcOrd="9" destOrd="0" presId="urn:microsoft.com/office/officeart/2005/8/layout/list1"/>
    <dgm:cxn modelId="{CA441C28-C1DE-42C0-A006-F4119B207A4D}" type="presParOf" srcId="{05AC7E5C-5023-44C2-9AB5-0AA7E7F346CE}" destId="{918EFA40-7867-4A23-8596-4AC3F8914E8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2398FCD-2E59-4FE9-90FC-748A8634E13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360777-8036-4917-82B1-04DF5AEE0FD3}">
      <dgm:prSet phldrT="[Текст]" phldr="1"/>
      <dgm:spPr/>
      <dgm:t>
        <a:bodyPr/>
        <a:lstStyle/>
        <a:p>
          <a:endParaRPr lang="ru-RU" sz="1900" dirty="0"/>
        </a:p>
      </dgm:t>
    </dgm:pt>
    <dgm:pt modelId="{FA00E066-B775-4786-865B-390060C95355}" type="parTrans" cxnId="{A08820DA-953E-417C-9F1E-04601EE4610F}">
      <dgm:prSet/>
      <dgm:spPr/>
      <dgm:t>
        <a:bodyPr/>
        <a:lstStyle/>
        <a:p>
          <a:endParaRPr lang="ru-RU"/>
        </a:p>
      </dgm:t>
    </dgm:pt>
    <dgm:pt modelId="{3B8666E2-52B4-46EC-85EF-7BC8C0804F65}" type="sibTrans" cxnId="{A08820DA-953E-417C-9F1E-04601EE4610F}">
      <dgm:prSet/>
      <dgm:spPr/>
      <dgm:t>
        <a:bodyPr/>
        <a:lstStyle/>
        <a:p>
          <a:endParaRPr lang="ru-RU"/>
        </a:p>
      </dgm:t>
    </dgm:pt>
    <dgm:pt modelId="{A0BFD448-3CDD-43B4-9151-91A9582FEA3A}">
      <dgm:prSet phldrT="[Текст]" custT="1"/>
      <dgm:spPr/>
      <dgm:t>
        <a:bodyPr/>
        <a:lstStyle/>
        <a:p>
          <a:r>
            <a:rPr lang="ru-RU" sz="1800" b="0" i="0" dirty="0" smtClean="0">
              <a:latin typeface="Arial" pitchFamily="34" charset="0"/>
              <a:cs typeface="Arial" pitchFamily="34" charset="0"/>
            </a:rPr>
            <a:t>Всероссийский </a:t>
          </a:r>
          <a:r>
            <a:rPr lang="x-none" sz="1800" b="0" i="0" smtClean="0">
              <a:latin typeface="Arial" pitchFamily="34" charset="0"/>
              <a:cs typeface="Arial" pitchFamily="34" charset="0"/>
            </a:rPr>
            <a:t>вебинар «Текущие результаты работы методических сетей: достижения и перспективы»</a:t>
          </a:r>
          <a:endParaRPr lang="ru-RU" sz="1800" b="0" i="0" dirty="0">
            <a:latin typeface="Arial" pitchFamily="34" charset="0"/>
            <a:cs typeface="Arial" pitchFamily="34" charset="0"/>
          </a:endParaRPr>
        </a:p>
      </dgm:t>
    </dgm:pt>
    <dgm:pt modelId="{EF70A10D-BD15-4744-9469-0C09C338FD8C}" type="parTrans" cxnId="{A15AD845-AFA6-4992-9B56-6A91FE741DCB}">
      <dgm:prSet/>
      <dgm:spPr/>
      <dgm:t>
        <a:bodyPr/>
        <a:lstStyle/>
        <a:p>
          <a:endParaRPr lang="ru-RU"/>
        </a:p>
      </dgm:t>
    </dgm:pt>
    <dgm:pt modelId="{1FB199DE-FE67-4A97-AFEF-CEB6CB91040C}" type="sibTrans" cxnId="{A15AD845-AFA6-4992-9B56-6A91FE741DCB}">
      <dgm:prSet/>
      <dgm:spPr/>
      <dgm:t>
        <a:bodyPr/>
        <a:lstStyle/>
        <a:p>
          <a:endParaRPr lang="ru-RU"/>
        </a:p>
      </dgm:t>
    </dgm:pt>
    <dgm:pt modelId="{4C1D6116-0C2F-49E5-A151-06CDA7E22DD3}">
      <dgm:prSet phldrT="[Текст]" phldr="1"/>
      <dgm:spPr/>
      <dgm:t>
        <a:bodyPr/>
        <a:lstStyle/>
        <a:p>
          <a:endParaRPr lang="ru-RU" sz="1700" dirty="0"/>
        </a:p>
      </dgm:t>
    </dgm:pt>
    <dgm:pt modelId="{808876A4-0A42-4F6D-B62E-2DCC8AF75BD6}" type="parTrans" cxnId="{4CDA22D2-BDA3-44D9-928F-895823E80184}">
      <dgm:prSet/>
      <dgm:spPr/>
      <dgm:t>
        <a:bodyPr/>
        <a:lstStyle/>
        <a:p>
          <a:endParaRPr lang="ru-RU"/>
        </a:p>
      </dgm:t>
    </dgm:pt>
    <dgm:pt modelId="{DB5294D0-806E-4145-9C66-D16835DB3BD4}" type="sibTrans" cxnId="{4CDA22D2-BDA3-44D9-928F-895823E80184}">
      <dgm:prSet/>
      <dgm:spPr/>
      <dgm:t>
        <a:bodyPr/>
        <a:lstStyle/>
        <a:p>
          <a:endParaRPr lang="ru-RU"/>
        </a:p>
      </dgm:t>
    </dgm:pt>
    <dgm:pt modelId="{07DB64B0-56FE-48B3-A1C1-801D5B909044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Всероссийский телевизионный </a:t>
          </a:r>
          <a:r>
            <a:rPr lang="ru-RU" sz="1800" dirty="0" err="1" smtClean="0">
              <a:latin typeface="Arial" pitchFamily="34" charset="0"/>
              <a:cs typeface="Arial" pitchFamily="34" charset="0"/>
            </a:rPr>
            <a:t>проект«Из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 Сибири  к Победе. Новороссийск»</a:t>
          </a:r>
          <a:endParaRPr lang="ru-RU" sz="1300" dirty="0"/>
        </a:p>
      </dgm:t>
    </dgm:pt>
    <dgm:pt modelId="{5C975344-1B79-4B3E-8D2D-BF829FD79BEB}" type="parTrans" cxnId="{3B8C27CD-6DCA-49B6-85A4-3CEA77C2296B}">
      <dgm:prSet/>
      <dgm:spPr/>
      <dgm:t>
        <a:bodyPr/>
        <a:lstStyle/>
        <a:p>
          <a:endParaRPr lang="ru-RU"/>
        </a:p>
      </dgm:t>
    </dgm:pt>
    <dgm:pt modelId="{7D6CA78B-D0DC-4A45-A411-4EBF9F8E0EAC}" type="sibTrans" cxnId="{3B8C27CD-6DCA-49B6-85A4-3CEA77C2296B}">
      <dgm:prSet/>
      <dgm:spPr/>
      <dgm:t>
        <a:bodyPr/>
        <a:lstStyle/>
        <a:p>
          <a:endParaRPr lang="ru-RU"/>
        </a:p>
      </dgm:t>
    </dgm:pt>
    <dgm:pt modelId="{2EF57ED0-6E47-456E-AC13-B007857DFA6F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Всероссийская стратегическая сессии в Музее Победы </a:t>
          </a:r>
        </a:p>
        <a:p>
          <a:r>
            <a:rPr lang="ru-RU" sz="1800" dirty="0" smtClean="0">
              <a:latin typeface="Arial" pitchFamily="34" charset="0"/>
              <a:cs typeface="Arial" pitchFamily="34" charset="0"/>
            </a:rPr>
            <a:t>(г. Москва) в рамках Всероссийского Конкурса проектов педагогов по сохранению исторической памяти «Школьный музей победы»</a:t>
          </a:r>
        </a:p>
        <a:p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9E2A5EC0-DFFE-45CB-9C50-16F13DBCFFF3}" type="parTrans" cxnId="{3C841284-D50D-48F8-A623-006878AD9C0A}">
      <dgm:prSet/>
      <dgm:spPr/>
      <dgm:t>
        <a:bodyPr/>
        <a:lstStyle/>
        <a:p>
          <a:endParaRPr lang="ru-RU"/>
        </a:p>
      </dgm:t>
    </dgm:pt>
    <dgm:pt modelId="{C9209138-9910-4576-9812-728B846576FC}" type="sibTrans" cxnId="{3C841284-D50D-48F8-A623-006878AD9C0A}">
      <dgm:prSet/>
      <dgm:spPr/>
      <dgm:t>
        <a:bodyPr/>
        <a:lstStyle/>
        <a:p>
          <a:endParaRPr lang="ru-RU"/>
        </a:p>
      </dgm:t>
    </dgm:pt>
    <dgm:pt modelId="{36AF6DA5-1D66-4756-9514-78826F60267B}" type="pres">
      <dgm:prSet presAssocID="{B2398FCD-2E59-4FE9-90FC-748A8634E13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E3E072-8E6D-40C8-8EA2-FCE1CA254BE2}" type="pres">
      <dgm:prSet presAssocID="{58360777-8036-4917-82B1-04DF5AEE0FD3}" presName="comp" presStyleCnt="0"/>
      <dgm:spPr/>
    </dgm:pt>
    <dgm:pt modelId="{A197D83C-879C-44F9-971E-AB5D14255DAE}" type="pres">
      <dgm:prSet presAssocID="{58360777-8036-4917-82B1-04DF5AEE0FD3}" presName="box" presStyleLbl="node1" presStyleIdx="0" presStyleCnt="3"/>
      <dgm:spPr/>
      <dgm:t>
        <a:bodyPr/>
        <a:lstStyle/>
        <a:p>
          <a:endParaRPr lang="ru-RU"/>
        </a:p>
      </dgm:t>
    </dgm:pt>
    <dgm:pt modelId="{EE3455C3-5C66-48F2-816E-6E57FBAF01F1}" type="pres">
      <dgm:prSet presAssocID="{58360777-8036-4917-82B1-04DF5AEE0FD3}" presName="img" presStyleLbl="fgImgPlace1" presStyleIdx="0" presStyleCnt="3" custScaleX="110000" custScaleY="11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50651CD-A908-48FD-9883-8D4BD9B3061D}" type="pres">
      <dgm:prSet presAssocID="{58360777-8036-4917-82B1-04DF5AEE0FD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425DC-6039-4CA0-83A6-FE9D0B6D1BCC}" type="pres">
      <dgm:prSet presAssocID="{3B8666E2-52B4-46EC-85EF-7BC8C0804F65}" presName="spacer" presStyleCnt="0"/>
      <dgm:spPr/>
    </dgm:pt>
    <dgm:pt modelId="{82991A11-7646-4024-99E2-24FC5433D600}" type="pres">
      <dgm:prSet presAssocID="{4C1D6116-0C2F-49E5-A151-06CDA7E22DD3}" presName="comp" presStyleCnt="0"/>
      <dgm:spPr/>
    </dgm:pt>
    <dgm:pt modelId="{CEC335DD-3671-4E60-A498-23788E179CC3}" type="pres">
      <dgm:prSet presAssocID="{4C1D6116-0C2F-49E5-A151-06CDA7E22DD3}" presName="box" presStyleLbl="node1" presStyleIdx="1" presStyleCnt="3"/>
      <dgm:spPr/>
      <dgm:t>
        <a:bodyPr/>
        <a:lstStyle/>
        <a:p>
          <a:endParaRPr lang="ru-RU"/>
        </a:p>
      </dgm:t>
    </dgm:pt>
    <dgm:pt modelId="{AD89D078-76D7-4B17-B192-6F9060588B54}" type="pres">
      <dgm:prSet presAssocID="{4C1D6116-0C2F-49E5-A151-06CDA7E22DD3}" presName="img" presStyleLbl="fgImgPlace1" presStyleIdx="1" presStyleCnt="3" custScaleX="7215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5929285-CBF6-4444-83B4-EF4B7BFA37EB}" type="pres">
      <dgm:prSet presAssocID="{4C1D6116-0C2F-49E5-A151-06CDA7E22DD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AC5BB-03B4-4F4D-9F70-186E609E70F9}" type="pres">
      <dgm:prSet presAssocID="{DB5294D0-806E-4145-9C66-D16835DB3BD4}" presName="spacer" presStyleCnt="0"/>
      <dgm:spPr/>
    </dgm:pt>
    <dgm:pt modelId="{5B62EA7D-93E1-4D44-83A6-7C0B725516E8}" type="pres">
      <dgm:prSet presAssocID="{2EF57ED0-6E47-456E-AC13-B007857DFA6F}" presName="comp" presStyleCnt="0"/>
      <dgm:spPr/>
    </dgm:pt>
    <dgm:pt modelId="{BD6B601D-EC78-4E53-8891-53E1FA28ED3B}" type="pres">
      <dgm:prSet presAssocID="{2EF57ED0-6E47-456E-AC13-B007857DFA6F}" presName="box" presStyleLbl="node1" presStyleIdx="2" presStyleCnt="3"/>
      <dgm:spPr/>
      <dgm:t>
        <a:bodyPr/>
        <a:lstStyle/>
        <a:p>
          <a:endParaRPr lang="ru-RU"/>
        </a:p>
      </dgm:t>
    </dgm:pt>
    <dgm:pt modelId="{4EA71D21-1D2D-465D-B603-E8C42364D53D}" type="pres">
      <dgm:prSet presAssocID="{2EF57ED0-6E47-456E-AC13-B007857DFA6F}" presName="img" presStyleLbl="fgImgPlace1" presStyleIdx="2" presStyleCnt="3" custScaleX="66247" custLinFactNeighborX="-1422" custLinFactNeighborY="110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3314678-FFAF-476E-BA99-166B896307F5}" type="pres">
      <dgm:prSet presAssocID="{2EF57ED0-6E47-456E-AC13-B007857DFA6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114699-F154-4CFC-BB3C-3F435CA672CB}" type="presOf" srcId="{4C1D6116-0C2F-49E5-A151-06CDA7E22DD3}" destId="{CEC335DD-3671-4E60-A498-23788E179CC3}" srcOrd="0" destOrd="0" presId="urn:microsoft.com/office/officeart/2005/8/layout/vList4"/>
    <dgm:cxn modelId="{3B8C27CD-6DCA-49B6-85A4-3CEA77C2296B}" srcId="{4C1D6116-0C2F-49E5-A151-06CDA7E22DD3}" destId="{07DB64B0-56FE-48B3-A1C1-801D5B909044}" srcOrd="0" destOrd="0" parTransId="{5C975344-1B79-4B3E-8D2D-BF829FD79BEB}" sibTransId="{7D6CA78B-D0DC-4A45-A411-4EBF9F8E0EAC}"/>
    <dgm:cxn modelId="{79B105E7-913D-42E8-87A8-0B1AC8C04F43}" type="presOf" srcId="{58360777-8036-4917-82B1-04DF5AEE0FD3}" destId="{750651CD-A908-48FD-9883-8D4BD9B3061D}" srcOrd="1" destOrd="0" presId="urn:microsoft.com/office/officeart/2005/8/layout/vList4"/>
    <dgm:cxn modelId="{C83EB805-8FE1-46BB-8257-7357737F6F3D}" type="presOf" srcId="{2EF57ED0-6E47-456E-AC13-B007857DFA6F}" destId="{C3314678-FFAF-476E-BA99-166B896307F5}" srcOrd="1" destOrd="0" presId="urn:microsoft.com/office/officeart/2005/8/layout/vList4"/>
    <dgm:cxn modelId="{19BFEF05-4403-4570-AA4A-E9375EC853A7}" type="presOf" srcId="{2EF57ED0-6E47-456E-AC13-B007857DFA6F}" destId="{BD6B601D-EC78-4E53-8891-53E1FA28ED3B}" srcOrd="0" destOrd="0" presId="urn:microsoft.com/office/officeart/2005/8/layout/vList4"/>
    <dgm:cxn modelId="{EB9034A8-C623-4222-A05A-A85F2654E268}" type="presOf" srcId="{B2398FCD-2E59-4FE9-90FC-748A8634E137}" destId="{36AF6DA5-1D66-4756-9514-78826F60267B}" srcOrd="0" destOrd="0" presId="urn:microsoft.com/office/officeart/2005/8/layout/vList4"/>
    <dgm:cxn modelId="{D940C1F6-1E6F-41E2-A29D-252FB1ED6E7E}" type="presOf" srcId="{07DB64B0-56FE-48B3-A1C1-801D5B909044}" destId="{CEC335DD-3671-4E60-A498-23788E179CC3}" srcOrd="0" destOrd="1" presId="urn:microsoft.com/office/officeart/2005/8/layout/vList4"/>
    <dgm:cxn modelId="{3C841284-D50D-48F8-A623-006878AD9C0A}" srcId="{B2398FCD-2E59-4FE9-90FC-748A8634E137}" destId="{2EF57ED0-6E47-456E-AC13-B007857DFA6F}" srcOrd="2" destOrd="0" parTransId="{9E2A5EC0-DFFE-45CB-9C50-16F13DBCFFF3}" sibTransId="{C9209138-9910-4576-9812-728B846576FC}"/>
    <dgm:cxn modelId="{2B15E78A-F9A1-49FD-9B5D-0B72829D6F41}" type="presOf" srcId="{A0BFD448-3CDD-43B4-9151-91A9582FEA3A}" destId="{A197D83C-879C-44F9-971E-AB5D14255DAE}" srcOrd="0" destOrd="1" presId="urn:microsoft.com/office/officeart/2005/8/layout/vList4"/>
    <dgm:cxn modelId="{4CDA22D2-BDA3-44D9-928F-895823E80184}" srcId="{B2398FCD-2E59-4FE9-90FC-748A8634E137}" destId="{4C1D6116-0C2F-49E5-A151-06CDA7E22DD3}" srcOrd="1" destOrd="0" parTransId="{808876A4-0A42-4F6D-B62E-2DCC8AF75BD6}" sibTransId="{DB5294D0-806E-4145-9C66-D16835DB3BD4}"/>
    <dgm:cxn modelId="{A08820DA-953E-417C-9F1E-04601EE4610F}" srcId="{B2398FCD-2E59-4FE9-90FC-748A8634E137}" destId="{58360777-8036-4917-82B1-04DF5AEE0FD3}" srcOrd="0" destOrd="0" parTransId="{FA00E066-B775-4786-865B-390060C95355}" sibTransId="{3B8666E2-52B4-46EC-85EF-7BC8C0804F65}"/>
    <dgm:cxn modelId="{D9901E50-8126-47E9-8CE6-BD521F33FCD7}" type="presOf" srcId="{58360777-8036-4917-82B1-04DF5AEE0FD3}" destId="{A197D83C-879C-44F9-971E-AB5D14255DAE}" srcOrd="0" destOrd="0" presId="urn:microsoft.com/office/officeart/2005/8/layout/vList4"/>
    <dgm:cxn modelId="{974B8524-CC7F-4E78-94F8-C294D6F75E4B}" type="presOf" srcId="{07DB64B0-56FE-48B3-A1C1-801D5B909044}" destId="{75929285-CBF6-4444-83B4-EF4B7BFA37EB}" srcOrd="1" destOrd="1" presId="urn:microsoft.com/office/officeart/2005/8/layout/vList4"/>
    <dgm:cxn modelId="{65ADBC82-D4A9-4058-B681-B155BB295149}" type="presOf" srcId="{A0BFD448-3CDD-43B4-9151-91A9582FEA3A}" destId="{750651CD-A908-48FD-9883-8D4BD9B3061D}" srcOrd="1" destOrd="1" presId="urn:microsoft.com/office/officeart/2005/8/layout/vList4"/>
    <dgm:cxn modelId="{9BCB8D6A-9A5D-47D9-BA06-3881BDCD4ECE}" type="presOf" srcId="{4C1D6116-0C2F-49E5-A151-06CDA7E22DD3}" destId="{75929285-CBF6-4444-83B4-EF4B7BFA37EB}" srcOrd="1" destOrd="0" presId="urn:microsoft.com/office/officeart/2005/8/layout/vList4"/>
    <dgm:cxn modelId="{A15AD845-AFA6-4992-9B56-6A91FE741DCB}" srcId="{58360777-8036-4917-82B1-04DF5AEE0FD3}" destId="{A0BFD448-3CDD-43B4-9151-91A9582FEA3A}" srcOrd="0" destOrd="0" parTransId="{EF70A10D-BD15-4744-9469-0C09C338FD8C}" sibTransId="{1FB199DE-FE67-4A97-AFEF-CEB6CB91040C}"/>
    <dgm:cxn modelId="{B9A13B18-496A-4725-8D6E-434E54FC619C}" type="presParOf" srcId="{36AF6DA5-1D66-4756-9514-78826F60267B}" destId="{1BE3E072-8E6D-40C8-8EA2-FCE1CA254BE2}" srcOrd="0" destOrd="0" presId="urn:microsoft.com/office/officeart/2005/8/layout/vList4"/>
    <dgm:cxn modelId="{2377C18A-286B-4E4E-881A-187A0D349ED3}" type="presParOf" srcId="{1BE3E072-8E6D-40C8-8EA2-FCE1CA254BE2}" destId="{A197D83C-879C-44F9-971E-AB5D14255DAE}" srcOrd="0" destOrd="0" presId="urn:microsoft.com/office/officeart/2005/8/layout/vList4"/>
    <dgm:cxn modelId="{BE2A28F6-6C97-482D-BBEC-21E213081904}" type="presParOf" srcId="{1BE3E072-8E6D-40C8-8EA2-FCE1CA254BE2}" destId="{EE3455C3-5C66-48F2-816E-6E57FBAF01F1}" srcOrd="1" destOrd="0" presId="urn:microsoft.com/office/officeart/2005/8/layout/vList4"/>
    <dgm:cxn modelId="{C9574ACC-C721-4591-85C8-FB4310A58F4F}" type="presParOf" srcId="{1BE3E072-8E6D-40C8-8EA2-FCE1CA254BE2}" destId="{750651CD-A908-48FD-9883-8D4BD9B3061D}" srcOrd="2" destOrd="0" presId="urn:microsoft.com/office/officeart/2005/8/layout/vList4"/>
    <dgm:cxn modelId="{1C16877F-07A3-4D2B-9F80-B5E3ABAD52DE}" type="presParOf" srcId="{36AF6DA5-1D66-4756-9514-78826F60267B}" destId="{3DA425DC-6039-4CA0-83A6-FE9D0B6D1BCC}" srcOrd="1" destOrd="0" presId="urn:microsoft.com/office/officeart/2005/8/layout/vList4"/>
    <dgm:cxn modelId="{E8DA0A7D-26A3-49A3-85A0-0CF0034FDD3E}" type="presParOf" srcId="{36AF6DA5-1D66-4756-9514-78826F60267B}" destId="{82991A11-7646-4024-99E2-24FC5433D600}" srcOrd="2" destOrd="0" presId="urn:microsoft.com/office/officeart/2005/8/layout/vList4"/>
    <dgm:cxn modelId="{58E43AA1-E96E-4198-96AD-688EAFEDEB1C}" type="presParOf" srcId="{82991A11-7646-4024-99E2-24FC5433D600}" destId="{CEC335DD-3671-4E60-A498-23788E179CC3}" srcOrd="0" destOrd="0" presId="urn:microsoft.com/office/officeart/2005/8/layout/vList4"/>
    <dgm:cxn modelId="{91B1F166-1F95-4551-9178-432034AD27EF}" type="presParOf" srcId="{82991A11-7646-4024-99E2-24FC5433D600}" destId="{AD89D078-76D7-4B17-B192-6F9060588B54}" srcOrd="1" destOrd="0" presId="urn:microsoft.com/office/officeart/2005/8/layout/vList4"/>
    <dgm:cxn modelId="{BD1CE25A-2C02-4DD6-BF75-4891BADD92AF}" type="presParOf" srcId="{82991A11-7646-4024-99E2-24FC5433D600}" destId="{75929285-CBF6-4444-83B4-EF4B7BFA37EB}" srcOrd="2" destOrd="0" presId="urn:microsoft.com/office/officeart/2005/8/layout/vList4"/>
    <dgm:cxn modelId="{EB27599D-0053-4E35-B386-28A708D3A509}" type="presParOf" srcId="{36AF6DA5-1D66-4756-9514-78826F60267B}" destId="{B94AC5BB-03B4-4F4D-9F70-186E609E70F9}" srcOrd="3" destOrd="0" presId="urn:microsoft.com/office/officeart/2005/8/layout/vList4"/>
    <dgm:cxn modelId="{37D16EE9-4441-4989-AD80-2FCB4BB9AC5D}" type="presParOf" srcId="{36AF6DA5-1D66-4756-9514-78826F60267B}" destId="{5B62EA7D-93E1-4D44-83A6-7C0B725516E8}" srcOrd="4" destOrd="0" presId="urn:microsoft.com/office/officeart/2005/8/layout/vList4"/>
    <dgm:cxn modelId="{981196DB-1A03-49D2-B60D-227AC5F776DD}" type="presParOf" srcId="{5B62EA7D-93E1-4D44-83A6-7C0B725516E8}" destId="{BD6B601D-EC78-4E53-8891-53E1FA28ED3B}" srcOrd="0" destOrd="0" presId="urn:microsoft.com/office/officeart/2005/8/layout/vList4"/>
    <dgm:cxn modelId="{2B2103E8-A447-49F6-82F8-DDDC3684F57D}" type="presParOf" srcId="{5B62EA7D-93E1-4D44-83A6-7C0B725516E8}" destId="{4EA71D21-1D2D-465D-B603-E8C42364D53D}" srcOrd="1" destOrd="0" presId="urn:microsoft.com/office/officeart/2005/8/layout/vList4"/>
    <dgm:cxn modelId="{D8F9FBF8-C151-4ED8-AC72-83CFEDA7683E}" type="presParOf" srcId="{5B62EA7D-93E1-4D44-83A6-7C0B725516E8}" destId="{C3314678-FFAF-476E-BA99-166B896307F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2398FCD-2E59-4FE9-90FC-748A8634E13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360777-8036-4917-82B1-04DF5AEE0FD3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   XIII Международная научно-практическая конференция – Осовские педагогические чтения «Образование в современном мире: новое время - новые решения», доклад по теме «Организация внеурочной деятельности учащихся начальных классов посредством эколого-патриотической тропы «Мысхако» </a:t>
          </a:r>
          <a:endParaRPr lang="ru-RU" sz="1900" dirty="0">
            <a:latin typeface="Arial" pitchFamily="34" charset="0"/>
            <a:cs typeface="Arial" pitchFamily="34" charset="0"/>
          </a:endParaRPr>
        </a:p>
      </dgm:t>
    </dgm:pt>
    <dgm:pt modelId="{FA00E066-B775-4786-865B-390060C95355}" type="parTrans" cxnId="{A08820DA-953E-417C-9F1E-04601EE4610F}">
      <dgm:prSet/>
      <dgm:spPr/>
      <dgm:t>
        <a:bodyPr/>
        <a:lstStyle/>
        <a:p>
          <a:endParaRPr lang="ru-RU"/>
        </a:p>
      </dgm:t>
    </dgm:pt>
    <dgm:pt modelId="{3B8666E2-52B4-46EC-85EF-7BC8C0804F65}" type="sibTrans" cxnId="{A08820DA-953E-417C-9F1E-04601EE4610F}">
      <dgm:prSet/>
      <dgm:spPr/>
      <dgm:t>
        <a:bodyPr/>
        <a:lstStyle/>
        <a:p>
          <a:endParaRPr lang="ru-RU"/>
        </a:p>
      </dgm:t>
    </dgm:pt>
    <dgm:pt modelId="{4C1D6116-0C2F-49E5-A151-06CDA7E22DD3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«Педагогический вестник Кубани», № 1 (91), март, 2020 г. Тема номера «Актуальные вопросы социализации детей и подростков»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808876A4-0A42-4F6D-B62E-2DCC8AF75BD6}" type="parTrans" cxnId="{4CDA22D2-BDA3-44D9-928F-895823E80184}">
      <dgm:prSet/>
      <dgm:spPr/>
      <dgm:t>
        <a:bodyPr/>
        <a:lstStyle/>
        <a:p>
          <a:endParaRPr lang="ru-RU"/>
        </a:p>
      </dgm:t>
    </dgm:pt>
    <dgm:pt modelId="{DB5294D0-806E-4145-9C66-D16835DB3BD4}" type="sibTrans" cxnId="{4CDA22D2-BDA3-44D9-928F-895823E80184}">
      <dgm:prSet/>
      <dgm:spPr/>
      <dgm:t>
        <a:bodyPr/>
        <a:lstStyle/>
        <a:p>
          <a:endParaRPr lang="ru-RU"/>
        </a:p>
      </dgm:t>
    </dgm:pt>
    <dgm:pt modelId="{2EF57ED0-6E47-456E-AC13-B007857DFA6F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Сборник материалов межрегиональной конференции «Образовательная среда современной школы»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9E2A5EC0-DFFE-45CB-9C50-16F13DBCFFF3}" type="parTrans" cxnId="{3C841284-D50D-48F8-A623-006878AD9C0A}">
      <dgm:prSet/>
      <dgm:spPr/>
      <dgm:t>
        <a:bodyPr/>
        <a:lstStyle/>
        <a:p>
          <a:endParaRPr lang="ru-RU"/>
        </a:p>
      </dgm:t>
    </dgm:pt>
    <dgm:pt modelId="{C9209138-9910-4576-9812-728B846576FC}" type="sibTrans" cxnId="{3C841284-D50D-48F8-A623-006878AD9C0A}">
      <dgm:prSet/>
      <dgm:spPr/>
      <dgm:t>
        <a:bodyPr/>
        <a:lstStyle/>
        <a:p>
          <a:endParaRPr lang="ru-RU"/>
        </a:p>
      </dgm:t>
    </dgm:pt>
    <dgm:pt modelId="{36AF6DA5-1D66-4756-9514-78826F60267B}" type="pres">
      <dgm:prSet presAssocID="{B2398FCD-2E59-4FE9-90FC-748A8634E13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E3E072-8E6D-40C8-8EA2-FCE1CA254BE2}" type="pres">
      <dgm:prSet presAssocID="{58360777-8036-4917-82B1-04DF5AEE0FD3}" presName="comp" presStyleCnt="0"/>
      <dgm:spPr/>
    </dgm:pt>
    <dgm:pt modelId="{A197D83C-879C-44F9-971E-AB5D14255DAE}" type="pres">
      <dgm:prSet presAssocID="{58360777-8036-4917-82B1-04DF5AEE0FD3}" presName="box" presStyleLbl="node1" presStyleIdx="0" presStyleCnt="3" custScaleY="130415"/>
      <dgm:spPr/>
      <dgm:t>
        <a:bodyPr/>
        <a:lstStyle/>
        <a:p>
          <a:endParaRPr lang="ru-RU"/>
        </a:p>
      </dgm:t>
    </dgm:pt>
    <dgm:pt modelId="{EE3455C3-5C66-48F2-816E-6E57FBAF01F1}" type="pres">
      <dgm:prSet presAssocID="{58360777-8036-4917-82B1-04DF5AEE0FD3}" presName="img" presStyleLbl="fgImgPlace1" presStyleIdx="0" presStyleCnt="3" custScaleX="73747" custScaleY="92531" custLinFactNeighborX="-797" custLinFactNeighborY="262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50651CD-A908-48FD-9883-8D4BD9B3061D}" type="pres">
      <dgm:prSet presAssocID="{58360777-8036-4917-82B1-04DF5AEE0FD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425DC-6039-4CA0-83A6-FE9D0B6D1BCC}" type="pres">
      <dgm:prSet presAssocID="{3B8666E2-52B4-46EC-85EF-7BC8C0804F65}" presName="spacer" presStyleCnt="0"/>
      <dgm:spPr/>
    </dgm:pt>
    <dgm:pt modelId="{82991A11-7646-4024-99E2-24FC5433D600}" type="pres">
      <dgm:prSet presAssocID="{4C1D6116-0C2F-49E5-A151-06CDA7E22DD3}" presName="comp" presStyleCnt="0"/>
      <dgm:spPr/>
    </dgm:pt>
    <dgm:pt modelId="{CEC335DD-3671-4E60-A498-23788E179CC3}" type="pres">
      <dgm:prSet presAssocID="{4C1D6116-0C2F-49E5-A151-06CDA7E22DD3}" presName="box" presStyleLbl="node1" presStyleIdx="1" presStyleCnt="3"/>
      <dgm:spPr/>
      <dgm:t>
        <a:bodyPr/>
        <a:lstStyle/>
        <a:p>
          <a:endParaRPr lang="ru-RU"/>
        </a:p>
      </dgm:t>
    </dgm:pt>
    <dgm:pt modelId="{AD89D078-76D7-4B17-B192-6F9060588B54}" type="pres">
      <dgm:prSet presAssocID="{4C1D6116-0C2F-49E5-A151-06CDA7E22DD3}" presName="img" presStyleLbl="fgImgPlace1" presStyleIdx="1" presStyleCnt="3" custScaleX="4628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5929285-CBF6-4444-83B4-EF4B7BFA37EB}" type="pres">
      <dgm:prSet presAssocID="{4C1D6116-0C2F-49E5-A151-06CDA7E22DD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AC5BB-03B4-4F4D-9F70-186E609E70F9}" type="pres">
      <dgm:prSet presAssocID="{DB5294D0-806E-4145-9C66-D16835DB3BD4}" presName="spacer" presStyleCnt="0"/>
      <dgm:spPr/>
    </dgm:pt>
    <dgm:pt modelId="{5B62EA7D-93E1-4D44-83A6-7C0B725516E8}" type="pres">
      <dgm:prSet presAssocID="{2EF57ED0-6E47-456E-AC13-B007857DFA6F}" presName="comp" presStyleCnt="0"/>
      <dgm:spPr/>
    </dgm:pt>
    <dgm:pt modelId="{BD6B601D-EC78-4E53-8891-53E1FA28ED3B}" type="pres">
      <dgm:prSet presAssocID="{2EF57ED0-6E47-456E-AC13-B007857DFA6F}" presName="box" presStyleLbl="node1" presStyleIdx="2" presStyleCnt="3" custScaleY="61216" custLinFactNeighborX="121" custLinFactNeighborY="-8929"/>
      <dgm:spPr/>
      <dgm:t>
        <a:bodyPr/>
        <a:lstStyle/>
        <a:p>
          <a:endParaRPr lang="ru-RU"/>
        </a:p>
      </dgm:t>
    </dgm:pt>
    <dgm:pt modelId="{4EA71D21-1D2D-465D-B603-E8C42364D53D}" type="pres">
      <dgm:prSet presAssocID="{2EF57ED0-6E47-456E-AC13-B007857DFA6F}" presName="img" presStyleLbl="fgImgPlace1" presStyleIdx="2" presStyleCnt="3" custScaleX="57138" custScaleY="73481" custLinFactNeighborX="-473" custLinFactNeighborY="-1316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3314678-FFAF-476E-BA99-166B896307F5}" type="pres">
      <dgm:prSet presAssocID="{2EF57ED0-6E47-456E-AC13-B007857DFA6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841284-D50D-48F8-A623-006878AD9C0A}" srcId="{B2398FCD-2E59-4FE9-90FC-748A8634E137}" destId="{2EF57ED0-6E47-456E-AC13-B007857DFA6F}" srcOrd="2" destOrd="0" parTransId="{9E2A5EC0-DFFE-45CB-9C50-16F13DBCFFF3}" sibTransId="{C9209138-9910-4576-9812-728B846576FC}"/>
    <dgm:cxn modelId="{4CDA22D2-BDA3-44D9-928F-895823E80184}" srcId="{B2398FCD-2E59-4FE9-90FC-748A8634E137}" destId="{4C1D6116-0C2F-49E5-A151-06CDA7E22DD3}" srcOrd="1" destOrd="0" parTransId="{808876A4-0A42-4F6D-B62E-2DCC8AF75BD6}" sibTransId="{DB5294D0-806E-4145-9C66-D16835DB3BD4}"/>
    <dgm:cxn modelId="{2FA10569-FE82-4BA8-B7C0-B94539DD1178}" type="presOf" srcId="{B2398FCD-2E59-4FE9-90FC-748A8634E137}" destId="{36AF6DA5-1D66-4756-9514-78826F60267B}" srcOrd="0" destOrd="0" presId="urn:microsoft.com/office/officeart/2005/8/layout/vList4"/>
    <dgm:cxn modelId="{E8470B6D-E04B-4922-A775-32813D122B1A}" type="presOf" srcId="{58360777-8036-4917-82B1-04DF5AEE0FD3}" destId="{750651CD-A908-48FD-9883-8D4BD9B3061D}" srcOrd="1" destOrd="0" presId="urn:microsoft.com/office/officeart/2005/8/layout/vList4"/>
    <dgm:cxn modelId="{A08820DA-953E-417C-9F1E-04601EE4610F}" srcId="{B2398FCD-2E59-4FE9-90FC-748A8634E137}" destId="{58360777-8036-4917-82B1-04DF5AEE0FD3}" srcOrd="0" destOrd="0" parTransId="{FA00E066-B775-4786-865B-390060C95355}" sibTransId="{3B8666E2-52B4-46EC-85EF-7BC8C0804F65}"/>
    <dgm:cxn modelId="{16A2A3B0-914B-4012-BD81-E220F9DE466F}" type="presOf" srcId="{2EF57ED0-6E47-456E-AC13-B007857DFA6F}" destId="{BD6B601D-EC78-4E53-8891-53E1FA28ED3B}" srcOrd="0" destOrd="0" presId="urn:microsoft.com/office/officeart/2005/8/layout/vList4"/>
    <dgm:cxn modelId="{4BC98020-9E63-4CD5-BE78-C0EFD09D0AF5}" type="presOf" srcId="{4C1D6116-0C2F-49E5-A151-06CDA7E22DD3}" destId="{CEC335DD-3671-4E60-A498-23788E179CC3}" srcOrd="0" destOrd="0" presId="urn:microsoft.com/office/officeart/2005/8/layout/vList4"/>
    <dgm:cxn modelId="{21248118-B03F-451D-9403-BB2BCC2AF576}" type="presOf" srcId="{58360777-8036-4917-82B1-04DF5AEE0FD3}" destId="{A197D83C-879C-44F9-971E-AB5D14255DAE}" srcOrd="0" destOrd="0" presId="urn:microsoft.com/office/officeart/2005/8/layout/vList4"/>
    <dgm:cxn modelId="{F7F2AF11-2D15-47F0-AECE-A3785A048853}" type="presOf" srcId="{4C1D6116-0C2F-49E5-A151-06CDA7E22DD3}" destId="{75929285-CBF6-4444-83B4-EF4B7BFA37EB}" srcOrd="1" destOrd="0" presId="urn:microsoft.com/office/officeart/2005/8/layout/vList4"/>
    <dgm:cxn modelId="{9AA4EB31-5E93-4C58-B216-2467C641FC8B}" type="presOf" srcId="{2EF57ED0-6E47-456E-AC13-B007857DFA6F}" destId="{C3314678-FFAF-476E-BA99-166B896307F5}" srcOrd="1" destOrd="0" presId="urn:microsoft.com/office/officeart/2005/8/layout/vList4"/>
    <dgm:cxn modelId="{0049EEE7-F44F-419D-91EF-FF3BB7F34706}" type="presParOf" srcId="{36AF6DA5-1D66-4756-9514-78826F60267B}" destId="{1BE3E072-8E6D-40C8-8EA2-FCE1CA254BE2}" srcOrd="0" destOrd="0" presId="urn:microsoft.com/office/officeart/2005/8/layout/vList4"/>
    <dgm:cxn modelId="{F0B165EA-6E26-4EA0-98E5-5E7EA30EC18E}" type="presParOf" srcId="{1BE3E072-8E6D-40C8-8EA2-FCE1CA254BE2}" destId="{A197D83C-879C-44F9-971E-AB5D14255DAE}" srcOrd="0" destOrd="0" presId="urn:microsoft.com/office/officeart/2005/8/layout/vList4"/>
    <dgm:cxn modelId="{04A72917-B5CC-425E-B444-91D6EF31B135}" type="presParOf" srcId="{1BE3E072-8E6D-40C8-8EA2-FCE1CA254BE2}" destId="{EE3455C3-5C66-48F2-816E-6E57FBAF01F1}" srcOrd="1" destOrd="0" presId="urn:microsoft.com/office/officeart/2005/8/layout/vList4"/>
    <dgm:cxn modelId="{9F1965B2-8108-4D22-B2CC-C619FC2F2222}" type="presParOf" srcId="{1BE3E072-8E6D-40C8-8EA2-FCE1CA254BE2}" destId="{750651CD-A908-48FD-9883-8D4BD9B3061D}" srcOrd="2" destOrd="0" presId="urn:microsoft.com/office/officeart/2005/8/layout/vList4"/>
    <dgm:cxn modelId="{50BAE84C-E3F2-47BF-8525-A041DF4B1D28}" type="presParOf" srcId="{36AF6DA5-1D66-4756-9514-78826F60267B}" destId="{3DA425DC-6039-4CA0-83A6-FE9D0B6D1BCC}" srcOrd="1" destOrd="0" presId="urn:microsoft.com/office/officeart/2005/8/layout/vList4"/>
    <dgm:cxn modelId="{14D96327-3682-4DBD-B337-59D8BFBA1B70}" type="presParOf" srcId="{36AF6DA5-1D66-4756-9514-78826F60267B}" destId="{82991A11-7646-4024-99E2-24FC5433D600}" srcOrd="2" destOrd="0" presId="urn:microsoft.com/office/officeart/2005/8/layout/vList4"/>
    <dgm:cxn modelId="{BA215BE7-E34E-4EA9-A99B-E6A9B82859FE}" type="presParOf" srcId="{82991A11-7646-4024-99E2-24FC5433D600}" destId="{CEC335DD-3671-4E60-A498-23788E179CC3}" srcOrd="0" destOrd="0" presId="urn:microsoft.com/office/officeart/2005/8/layout/vList4"/>
    <dgm:cxn modelId="{7CA15FDF-2A62-4E04-9595-AA4C422B7927}" type="presParOf" srcId="{82991A11-7646-4024-99E2-24FC5433D600}" destId="{AD89D078-76D7-4B17-B192-6F9060588B54}" srcOrd="1" destOrd="0" presId="urn:microsoft.com/office/officeart/2005/8/layout/vList4"/>
    <dgm:cxn modelId="{B84445A4-EAD6-4236-B931-12A55B9101E3}" type="presParOf" srcId="{82991A11-7646-4024-99E2-24FC5433D600}" destId="{75929285-CBF6-4444-83B4-EF4B7BFA37EB}" srcOrd="2" destOrd="0" presId="urn:microsoft.com/office/officeart/2005/8/layout/vList4"/>
    <dgm:cxn modelId="{B82A25CE-4DD6-42A1-8880-20FEEA6542DD}" type="presParOf" srcId="{36AF6DA5-1D66-4756-9514-78826F60267B}" destId="{B94AC5BB-03B4-4F4D-9F70-186E609E70F9}" srcOrd="3" destOrd="0" presId="urn:microsoft.com/office/officeart/2005/8/layout/vList4"/>
    <dgm:cxn modelId="{5C8EF0E3-3D0B-4108-8E46-F23366DFD66D}" type="presParOf" srcId="{36AF6DA5-1D66-4756-9514-78826F60267B}" destId="{5B62EA7D-93E1-4D44-83A6-7C0B725516E8}" srcOrd="4" destOrd="0" presId="urn:microsoft.com/office/officeart/2005/8/layout/vList4"/>
    <dgm:cxn modelId="{32BFFC1B-9D2A-4730-916F-5E4251D66F4E}" type="presParOf" srcId="{5B62EA7D-93E1-4D44-83A6-7C0B725516E8}" destId="{BD6B601D-EC78-4E53-8891-53E1FA28ED3B}" srcOrd="0" destOrd="0" presId="urn:microsoft.com/office/officeart/2005/8/layout/vList4"/>
    <dgm:cxn modelId="{E8BA432F-BDF9-45FE-8255-1CDF51DE79A6}" type="presParOf" srcId="{5B62EA7D-93E1-4D44-83A6-7C0B725516E8}" destId="{4EA71D21-1D2D-465D-B603-E8C42364D53D}" srcOrd="1" destOrd="0" presId="urn:microsoft.com/office/officeart/2005/8/layout/vList4"/>
    <dgm:cxn modelId="{48CA63DC-267B-4B69-A0F3-DC17C5A1DFDB}" type="presParOf" srcId="{5B62EA7D-93E1-4D44-83A6-7C0B725516E8}" destId="{C3314678-FFAF-476E-BA99-166B896307F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142F82-7AE6-4732-8609-807AFE50346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408B0C12-991B-44F7-81DF-E5672405450E}">
      <dgm:prSet phldrT="[Текст]" custT="1"/>
      <dgm:spPr/>
      <dgm:t>
        <a:bodyPr/>
        <a:lstStyle/>
        <a:p>
          <a:pPr algn="l"/>
          <a:r>
            <a:rPr lang="ru-RU" sz="1600" b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Описание практики внедрения системы гражданско - патриотического и экологического воспитания учащихся через организацию эколого - патриотической тропы «Мысхако»</a:t>
          </a:r>
          <a:endParaRPr lang="ru-RU" sz="1600" b="0" dirty="0">
            <a:latin typeface="Arial" pitchFamily="34" charset="0"/>
            <a:cs typeface="Arial" pitchFamily="34" charset="0"/>
          </a:endParaRPr>
        </a:p>
      </dgm:t>
    </dgm:pt>
    <dgm:pt modelId="{52A935CD-2CD3-4FD5-9C96-0DA55EB6E15C}" type="parTrans" cxnId="{EE080DF2-F075-4658-AECF-67E6E2D13B9D}">
      <dgm:prSet/>
      <dgm:spPr/>
      <dgm:t>
        <a:bodyPr/>
        <a:lstStyle/>
        <a:p>
          <a:endParaRPr lang="ru-RU"/>
        </a:p>
      </dgm:t>
    </dgm:pt>
    <dgm:pt modelId="{D806A61D-BA6A-4028-91A7-63C0984788A7}" type="sibTrans" cxnId="{EE080DF2-F075-4658-AECF-67E6E2D13B9D}">
      <dgm:prSet/>
      <dgm:spPr/>
      <dgm:t>
        <a:bodyPr/>
        <a:lstStyle/>
        <a:p>
          <a:endParaRPr lang="ru-RU"/>
        </a:p>
      </dgm:t>
    </dgm:pt>
    <dgm:pt modelId="{04119D1E-3E8D-49BB-9FE1-E224CE3809CB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Представление результатов инновационного опыта по разработке, реализации и внедрению системы гражданско-патриотического и экологического воспитания учащихся через организацию эколого-патриотической тропы «Мысхако»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31517237-5BBD-4CCA-A4F0-09CE792945D7}" type="sibTrans" cxnId="{FAB13C9B-DDB4-464C-BC26-AEBE187B2BEC}">
      <dgm:prSet/>
      <dgm:spPr/>
      <dgm:t>
        <a:bodyPr/>
        <a:lstStyle/>
        <a:p>
          <a:endParaRPr lang="ru-RU"/>
        </a:p>
      </dgm:t>
    </dgm:pt>
    <dgm:pt modelId="{777F7A8D-2599-4FE6-91B7-5AFCBB9DB7B3}" type="parTrans" cxnId="{FAB13C9B-DDB4-464C-BC26-AEBE187B2BEC}">
      <dgm:prSet/>
      <dgm:spPr/>
      <dgm:t>
        <a:bodyPr/>
        <a:lstStyle/>
        <a:p>
          <a:endParaRPr lang="ru-RU"/>
        </a:p>
      </dgm:t>
    </dgm:pt>
    <dgm:pt modelId="{D7956E69-C75B-474B-AA32-9F8817AD4B23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Создание условий для развития метапредметных компетенций учащихся через участие в разнообразных образовательных событиях, проектной и исследовательской деятельности,  социальных практиках, конкурсах, тематических площадках гражданско - патриотической и экологической направленности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366391A7-A7C9-4410-91F6-0A2D673342A2}" type="sibTrans" cxnId="{6EECB59C-D4C6-4CDD-8650-505665A3FB0F}">
      <dgm:prSet/>
      <dgm:spPr/>
      <dgm:t>
        <a:bodyPr/>
        <a:lstStyle/>
        <a:p>
          <a:endParaRPr lang="ru-RU"/>
        </a:p>
      </dgm:t>
    </dgm:pt>
    <dgm:pt modelId="{2FE67C4E-AFB0-4C18-98D9-391CCECED343}" type="parTrans" cxnId="{6EECB59C-D4C6-4CDD-8650-505665A3FB0F}">
      <dgm:prSet/>
      <dgm:spPr/>
      <dgm:t>
        <a:bodyPr/>
        <a:lstStyle/>
        <a:p>
          <a:endParaRPr lang="ru-RU"/>
        </a:p>
      </dgm:t>
    </dgm:pt>
    <dgm:pt modelId="{6C410575-640C-4AA1-9822-805A9B915B35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Проведение итоговой диагностики метапредметных умений учащихся  в рамках инновационной деятельности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BCE71A98-9116-4A57-8F19-5EB7A39E1C61}" type="sibTrans" cxnId="{74AEDDC5-5FFC-4088-9436-B30896C999D1}">
      <dgm:prSet/>
      <dgm:spPr/>
      <dgm:t>
        <a:bodyPr/>
        <a:lstStyle/>
        <a:p>
          <a:endParaRPr lang="ru-RU"/>
        </a:p>
      </dgm:t>
    </dgm:pt>
    <dgm:pt modelId="{1EF343D0-5504-4139-B319-B9B00F231062}" type="parTrans" cxnId="{74AEDDC5-5FFC-4088-9436-B30896C999D1}">
      <dgm:prSet/>
      <dgm:spPr/>
      <dgm:t>
        <a:bodyPr/>
        <a:lstStyle/>
        <a:p>
          <a:endParaRPr lang="ru-RU"/>
        </a:p>
      </dgm:t>
    </dgm:pt>
    <dgm:pt modelId="{C434D309-DB67-4EE2-B7F8-B5E140BD8801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Пополнение банка образовательных программ и методических разработок, разработка инновационных продуктов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0DA3A226-1A78-4210-80F0-3D71085EB4B5}" type="sibTrans" cxnId="{891E3E52-251A-46A3-A2C2-3E1A0C1F7463}">
      <dgm:prSet/>
      <dgm:spPr/>
      <dgm:t>
        <a:bodyPr/>
        <a:lstStyle/>
        <a:p>
          <a:endParaRPr lang="ru-RU"/>
        </a:p>
      </dgm:t>
    </dgm:pt>
    <dgm:pt modelId="{219148CA-7AD7-4CE6-AC3A-2E8B2B50669D}" type="parTrans" cxnId="{891E3E52-251A-46A3-A2C2-3E1A0C1F7463}">
      <dgm:prSet/>
      <dgm:spPr/>
      <dgm:t>
        <a:bodyPr/>
        <a:lstStyle/>
        <a:p>
          <a:endParaRPr lang="ru-RU"/>
        </a:p>
      </dgm:t>
    </dgm:pt>
    <dgm:pt modelId="{FDA9CFD5-D7E6-48A4-B06B-B9571DEB228D}" type="pres">
      <dgm:prSet presAssocID="{93142F82-7AE6-4732-8609-807AFE50346F}" presName="linearFlow" presStyleCnt="0">
        <dgm:presLayoutVars>
          <dgm:dir/>
          <dgm:resizeHandles val="exact"/>
        </dgm:presLayoutVars>
      </dgm:prSet>
      <dgm:spPr/>
    </dgm:pt>
    <dgm:pt modelId="{081B68BA-0DCE-4274-A8D9-361B0EFDB973}" type="pres">
      <dgm:prSet presAssocID="{408B0C12-991B-44F7-81DF-E5672405450E}" presName="composite" presStyleCnt="0"/>
      <dgm:spPr/>
    </dgm:pt>
    <dgm:pt modelId="{0653EA14-F02A-433E-8886-F771A08D143A}" type="pres">
      <dgm:prSet presAssocID="{408B0C12-991B-44F7-81DF-E5672405450E}" presName="imgShp" presStyleLbl="fgImgPlace1" presStyleIdx="0" presStyleCnt="5" custLinFactX="-20528" custLinFactNeighborX="-100000" custLinFactNeighborY="1227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06B656A-EBDF-42A6-A47E-D32007A5EF8C}" type="pres">
      <dgm:prSet presAssocID="{408B0C12-991B-44F7-81DF-E5672405450E}" presName="txShp" presStyleLbl="node1" presStyleIdx="0" presStyleCnt="5" custScaleX="126791" custScaleY="177763" custLinFactNeighborX="225" custLinFactNeighborY="-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27D215-7B38-4E57-9F09-803BC6BA44B1}" type="pres">
      <dgm:prSet presAssocID="{D806A61D-BA6A-4028-91A7-63C0984788A7}" presName="spacing" presStyleCnt="0"/>
      <dgm:spPr/>
    </dgm:pt>
    <dgm:pt modelId="{C520401D-6B86-4102-AF65-6BE8BC96CBA9}" type="pres">
      <dgm:prSet presAssocID="{6C410575-640C-4AA1-9822-805A9B915B35}" presName="composite" presStyleCnt="0"/>
      <dgm:spPr/>
    </dgm:pt>
    <dgm:pt modelId="{0E65C403-5210-4E4D-BE56-8954252A8FBF}" type="pres">
      <dgm:prSet presAssocID="{6C410575-640C-4AA1-9822-805A9B915B35}" presName="imgShp" presStyleLbl="fgImgPlace1" presStyleIdx="1" presStyleCnt="5" custLinFactX="-34065" custLinFactNeighborX="-100000" custLinFactNeighborY="-8585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F70EB6A-F9C1-447A-B8FD-451A6DE0716B}" type="pres">
      <dgm:prSet presAssocID="{6C410575-640C-4AA1-9822-805A9B915B35}" presName="txShp" presStyleLbl="node1" presStyleIdx="1" presStyleCnt="5" custScaleX="127911" custScaleY="134112" custLinFactNeighborX="-335" custLinFactNeighborY="-21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7D243-AA19-4451-B249-594D29131218}" type="pres">
      <dgm:prSet presAssocID="{BCE71A98-9116-4A57-8F19-5EB7A39E1C61}" presName="spacing" presStyleCnt="0"/>
      <dgm:spPr/>
    </dgm:pt>
    <dgm:pt modelId="{45F6C9EC-59D7-402F-9F42-195768BF31D2}" type="pres">
      <dgm:prSet presAssocID="{D7956E69-C75B-474B-AA32-9F8817AD4B23}" presName="composite" presStyleCnt="0"/>
      <dgm:spPr/>
    </dgm:pt>
    <dgm:pt modelId="{B64BD903-3BD2-4417-86EE-78EB8DB114D2}" type="pres">
      <dgm:prSet presAssocID="{D7956E69-C75B-474B-AA32-9F8817AD4B23}" presName="imgShp" presStyleLbl="fgImgPlace1" presStyleIdx="2" presStyleCnt="5" custLinFactX="-34065" custLinFactNeighborX="-100000" custLinFactNeighborY="-23261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0533FC9-2553-4CF0-B5AD-2734A551BDEE}" type="pres">
      <dgm:prSet presAssocID="{D7956E69-C75B-474B-AA32-9F8817AD4B23}" presName="txShp" presStyleLbl="node1" presStyleIdx="2" presStyleCnt="5" custScaleX="126777" custScaleY="241639" custLinFactNeighborX="232" custLinFactNeighborY="-23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AB2C4-F82E-41F9-BEBE-A0BB81E38EB9}" type="pres">
      <dgm:prSet presAssocID="{366391A7-A7C9-4410-91F6-0A2D673342A2}" presName="spacing" presStyleCnt="0"/>
      <dgm:spPr/>
    </dgm:pt>
    <dgm:pt modelId="{C15A02D4-2995-4BC7-9BA3-DFA874EB7EA7}" type="pres">
      <dgm:prSet presAssocID="{C434D309-DB67-4EE2-B7F8-B5E140BD8801}" presName="composite" presStyleCnt="0"/>
      <dgm:spPr/>
    </dgm:pt>
    <dgm:pt modelId="{AE67F2C4-E60B-4A3E-B25D-7C54DC44006B}" type="pres">
      <dgm:prSet presAssocID="{C434D309-DB67-4EE2-B7F8-B5E140BD8801}" presName="imgShp" presStyleLbl="fgImgPlace1" presStyleIdx="3" presStyleCnt="5" custLinFactX="-20528" custLinFactNeighborX="-100000" custLinFactNeighborY="-43852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5B32647-05E6-4526-B5CA-034B7A95AFB6}" type="pres">
      <dgm:prSet presAssocID="{C434D309-DB67-4EE2-B7F8-B5E140BD8801}" presName="txShp" presStyleLbl="node1" presStyleIdx="3" presStyleCnt="5" custScaleX="125415" custScaleY="118869" custLinFactNeighborX="913" custLinFactNeighborY="-43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20E47-3C5B-4976-9172-38D3C7E82C9F}" type="pres">
      <dgm:prSet presAssocID="{0DA3A226-1A78-4210-80F0-3D71085EB4B5}" presName="spacing" presStyleCnt="0"/>
      <dgm:spPr/>
    </dgm:pt>
    <dgm:pt modelId="{893CEF2F-FBD8-44E8-B4DB-3E921401ADDE}" type="pres">
      <dgm:prSet presAssocID="{04119D1E-3E8D-49BB-9FE1-E224CE3809CB}" presName="composite" presStyleCnt="0"/>
      <dgm:spPr/>
    </dgm:pt>
    <dgm:pt modelId="{A9384342-E6AF-494D-BCED-EC52A0E6B2BB}" type="pres">
      <dgm:prSet presAssocID="{04119D1E-3E8D-49BB-9FE1-E224CE3809CB}" presName="imgShp" presStyleLbl="fgImgPlace1" presStyleIdx="4" presStyleCnt="5" custLinFactX="-34065" custLinFactNeighborX="-100000" custLinFactNeighborY="-54854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87B75B4-6BB6-4131-B9A7-2549E289F38A}" type="pres">
      <dgm:prSet presAssocID="{04119D1E-3E8D-49BB-9FE1-E224CE3809CB}" presName="txShp" presStyleLbl="node1" presStyleIdx="4" presStyleCnt="5" custScaleX="124649" custScaleY="303681" custLinFactNeighborX="11" custLinFactNeighborY="-52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DDBD7E-5EA3-4D05-BC52-9285D6D44041}" type="presOf" srcId="{93142F82-7AE6-4732-8609-807AFE50346F}" destId="{FDA9CFD5-D7E6-48A4-B06B-B9571DEB228D}" srcOrd="0" destOrd="0" presId="urn:microsoft.com/office/officeart/2005/8/layout/vList3"/>
    <dgm:cxn modelId="{891E3E52-251A-46A3-A2C2-3E1A0C1F7463}" srcId="{93142F82-7AE6-4732-8609-807AFE50346F}" destId="{C434D309-DB67-4EE2-B7F8-B5E140BD8801}" srcOrd="3" destOrd="0" parTransId="{219148CA-7AD7-4CE6-AC3A-2E8B2B50669D}" sibTransId="{0DA3A226-1A78-4210-80F0-3D71085EB4B5}"/>
    <dgm:cxn modelId="{065BA8FA-6192-4FE9-928F-F7506F14A2E0}" type="presOf" srcId="{C434D309-DB67-4EE2-B7F8-B5E140BD8801}" destId="{75B32647-05E6-4526-B5CA-034B7A95AFB6}" srcOrd="0" destOrd="0" presId="urn:microsoft.com/office/officeart/2005/8/layout/vList3"/>
    <dgm:cxn modelId="{EE080DF2-F075-4658-AECF-67E6E2D13B9D}" srcId="{93142F82-7AE6-4732-8609-807AFE50346F}" destId="{408B0C12-991B-44F7-81DF-E5672405450E}" srcOrd="0" destOrd="0" parTransId="{52A935CD-2CD3-4FD5-9C96-0DA55EB6E15C}" sibTransId="{D806A61D-BA6A-4028-91A7-63C0984788A7}"/>
    <dgm:cxn modelId="{37B76F83-8764-4878-A97A-D0AAA57A1286}" type="presOf" srcId="{04119D1E-3E8D-49BB-9FE1-E224CE3809CB}" destId="{087B75B4-6BB6-4131-B9A7-2549E289F38A}" srcOrd="0" destOrd="0" presId="urn:microsoft.com/office/officeart/2005/8/layout/vList3"/>
    <dgm:cxn modelId="{6EECB59C-D4C6-4CDD-8650-505665A3FB0F}" srcId="{93142F82-7AE6-4732-8609-807AFE50346F}" destId="{D7956E69-C75B-474B-AA32-9F8817AD4B23}" srcOrd="2" destOrd="0" parTransId="{2FE67C4E-AFB0-4C18-98D9-391CCECED343}" sibTransId="{366391A7-A7C9-4410-91F6-0A2D673342A2}"/>
    <dgm:cxn modelId="{FAB13C9B-DDB4-464C-BC26-AEBE187B2BEC}" srcId="{93142F82-7AE6-4732-8609-807AFE50346F}" destId="{04119D1E-3E8D-49BB-9FE1-E224CE3809CB}" srcOrd="4" destOrd="0" parTransId="{777F7A8D-2599-4FE6-91B7-5AFCBB9DB7B3}" sibTransId="{31517237-5BBD-4CCA-A4F0-09CE792945D7}"/>
    <dgm:cxn modelId="{6C2DC92F-75F2-440D-AAEC-D93D7F2D1CEA}" type="presOf" srcId="{6C410575-640C-4AA1-9822-805A9B915B35}" destId="{7F70EB6A-F9C1-447A-B8FD-451A6DE0716B}" srcOrd="0" destOrd="0" presId="urn:microsoft.com/office/officeart/2005/8/layout/vList3"/>
    <dgm:cxn modelId="{6D0A8032-0D0A-4F27-819D-CB4BE0F46339}" type="presOf" srcId="{408B0C12-991B-44F7-81DF-E5672405450E}" destId="{806B656A-EBDF-42A6-A47E-D32007A5EF8C}" srcOrd="0" destOrd="0" presId="urn:microsoft.com/office/officeart/2005/8/layout/vList3"/>
    <dgm:cxn modelId="{74AEDDC5-5FFC-4088-9436-B30896C999D1}" srcId="{93142F82-7AE6-4732-8609-807AFE50346F}" destId="{6C410575-640C-4AA1-9822-805A9B915B35}" srcOrd="1" destOrd="0" parTransId="{1EF343D0-5504-4139-B319-B9B00F231062}" sibTransId="{BCE71A98-9116-4A57-8F19-5EB7A39E1C61}"/>
    <dgm:cxn modelId="{21A515F5-CC30-4098-A0A4-FDCDCFAE1A6E}" type="presOf" srcId="{D7956E69-C75B-474B-AA32-9F8817AD4B23}" destId="{C0533FC9-2553-4CF0-B5AD-2734A551BDEE}" srcOrd="0" destOrd="0" presId="urn:microsoft.com/office/officeart/2005/8/layout/vList3"/>
    <dgm:cxn modelId="{904B676F-095F-4C0B-BEC7-675F0E891814}" type="presParOf" srcId="{FDA9CFD5-D7E6-48A4-B06B-B9571DEB228D}" destId="{081B68BA-0DCE-4274-A8D9-361B0EFDB973}" srcOrd="0" destOrd="0" presId="urn:microsoft.com/office/officeart/2005/8/layout/vList3"/>
    <dgm:cxn modelId="{E06951CA-B5F6-4C65-9AE0-993A85861346}" type="presParOf" srcId="{081B68BA-0DCE-4274-A8D9-361B0EFDB973}" destId="{0653EA14-F02A-433E-8886-F771A08D143A}" srcOrd="0" destOrd="0" presId="urn:microsoft.com/office/officeart/2005/8/layout/vList3"/>
    <dgm:cxn modelId="{2F570CE8-C419-4D48-AABF-78D9D6F900ED}" type="presParOf" srcId="{081B68BA-0DCE-4274-A8D9-361B0EFDB973}" destId="{806B656A-EBDF-42A6-A47E-D32007A5EF8C}" srcOrd="1" destOrd="0" presId="urn:microsoft.com/office/officeart/2005/8/layout/vList3"/>
    <dgm:cxn modelId="{E8689686-550D-4C03-92C5-72C0860FE1A7}" type="presParOf" srcId="{FDA9CFD5-D7E6-48A4-B06B-B9571DEB228D}" destId="{5627D215-7B38-4E57-9F09-803BC6BA44B1}" srcOrd="1" destOrd="0" presId="urn:microsoft.com/office/officeart/2005/8/layout/vList3"/>
    <dgm:cxn modelId="{10C4DDA9-3CF3-41AC-821F-18DA8EA143E2}" type="presParOf" srcId="{FDA9CFD5-D7E6-48A4-B06B-B9571DEB228D}" destId="{C520401D-6B86-4102-AF65-6BE8BC96CBA9}" srcOrd="2" destOrd="0" presId="urn:microsoft.com/office/officeart/2005/8/layout/vList3"/>
    <dgm:cxn modelId="{A73F3CBF-7BFE-4472-A1F2-36898554901C}" type="presParOf" srcId="{C520401D-6B86-4102-AF65-6BE8BC96CBA9}" destId="{0E65C403-5210-4E4D-BE56-8954252A8FBF}" srcOrd="0" destOrd="0" presId="urn:microsoft.com/office/officeart/2005/8/layout/vList3"/>
    <dgm:cxn modelId="{F8583C5C-8434-49F9-B983-783543D62274}" type="presParOf" srcId="{C520401D-6B86-4102-AF65-6BE8BC96CBA9}" destId="{7F70EB6A-F9C1-447A-B8FD-451A6DE0716B}" srcOrd="1" destOrd="0" presId="urn:microsoft.com/office/officeart/2005/8/layout/vList3"/>
    <dgm:cxn modelId="{1F23C7F6-16DD-4F1C-A2A9-2BC373F5A4DF}" type="presParOf" srcId="{FDA9CFD5-D7E6-48A4-B06B-B9571DEB228D}" destId="{3507D243-AA19-4451-B249-594D29131218}" srcOrd="3" destOrd="0" presId="urn:microsoft.com/office/officeart/2005/8/layout/vList3"/>
    <dgm:cxn modelId="{119F9E53-D3F6-4BB5-90F8-0233916FE69C}" type="presParOf" srcId="{FDA9CFD5-D7E6-48A4-B06B-B9571DEB228D}" destId="{45F6C9EC-59D7-402F-9F42-195768BF31D2}" srcOrd="4" destOrd="0" presId="urn:microsoft.com/office/officeart/2005/8/layout/vList3"/>
    <dgm:cxn modelId="{736F6F4F-0013-4011-BA9F-99ED4BC951F9}" type="presParOf" srcId="{45F6C9EC-59D7-402F-9F42-195768BF31D2}" destId="{B64BD903-3BD2-4417-86EE-78EB8DB114D2}" srcOrd="0" destOrd="0" presId="urn:microsoft.com/office/officeart/2005/8/layout/vList3"/>
    <dgm:cxn modelId="{01AA1D4E-837B-470B-854A-76E134AA7577}" type="presParOf" srcId="{45F6C9EC-59D7-402F-9F42-195768BF31D2}" destId="{C0533FC9-2553-4CF0-B5AD-2734A551BDEE}" srcOrd="1" destOrd="0" presId="urn:microsoft.com/office/officeart/2005/8/layout/vList3"/>
    <dgm:cxn modelId="{F1AE3209-86EC-42AC-B02A-25FD248A9280}" type="presParOf" srcId="{FDA9CFD5-D7E6-48A4-B06B-B9571DEB228D}" destId="{3ADAB2C4-F82E-41F9-BEBE-A0BB81E38EB9}" srcOrd="5" destOrd="0" presId="urn:microsoft.com/office/officeart/2005/8/layout/vList3"/>
    <dgm:cxn modelId="{871EE903-8BAB-46BA-823A-AA7B19D008B4}" type="presParOf" srcId="{FDA9CFD5-D7E6-48A4-B06B-B9571DEB228D}" destId="{C15A02D4-2995-4BC7-9BA3-DFA874EB7EA7}" srcOrd="6" destOrd="0" presId="urn:microsoft.com/office/officeart/2005/8/layout/vList3"/>
    <dgm:cxn modelId="{B7149926-5142-4716-ABE6-E9C2C2FF41D1}" type="presParOf" srcId="{C15A02D4-2995-4BC7-9BA3-DFA874EB7EA7}" destId="{AE67F2C4-E60B-4A3E-B25D-7C54DC44006B}" srcOrd="0" destOrd="0" presId="urn:microsoft.com/office/officeart/2005/8/layout/vList3"/>
    <dgm:cxn modelId="{B7C8F507-09AE-4448-83B9-E082B77C411C}" type="presParOf" srcId="{C15A02D4-2995-4BC7-9BA3-DFA874EB7EA7}" destId="{75B32647-05E6-4526-B5CA-034B7A95AFB6}" srcOrd="1" destOrd="0" presId="urn:microsoft.com/office/officeart/2005/8/layout/vList3"/>
    <dgm:cxn modelId="{A49B5D6D-54E8-4C93-B697-1966B88E0D33}" type="presParOf" srcId="{FDA9CFD5-D7E6-48A4-B06B-B9571DEB228D}" destId="{BD320E47-3C5B-4976-9172-38D3C7E82C9F}" srcOrd="7" destOrd="0" presId="urn:microsoft.com/office/officeart/2005/8/layout/vList3"/>
    <dgm:cxn modelId="{41AF2279-252E-44CE-BBA4-294BBA37B812}" type="presParOf" srcId="{FDA9CFD5-D7E6-48A4-B06B-B9571DEB228D}" destId="{893CEF2F-FBD8-44E8-B4DB-3E921401ADDE}" srcOrd="8" destOrd="0" presId="urn:microsoft.com/office/officeart/2005/8/layout/vList3"/>
    <dgm:cxn modelId="{3F3DF75C-1206-4878-BA75-012A0937609A}" type="presParOf" srcId="{893CEF2F-FBD8-44E8-B4DB-3E921401ADDE}" destId="{A9384342-E6AF-494D-BCED-EC52A0E6B2BB}" srcOrd="0" destOrd="0" presId="urn:microsoft.com/office/officeart/2005/8/layout/vList3"/>
    <dgm:cxn modelId="{1A8BC863-DAB3-4FC5-BE13-CFA4372E7305}" type="presParOf" srcId="{893CEF2F-FBD8-44E8-B4DB-3E921401ADDE}" destId="{087B75B4-6BB6-4131-B9A7-2549E289F38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CC88E4-457A-456F-BD9B-DD957DF587F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86128B-81EE-4E6B-870C-A75B76A03A9B}">
      <dgm:prSet phldrT="[Текст]" phldr="1"/>
      <dgm:spPr/>
      <dgm:t>
        <a:bodyPr/>
        <a:lstStyle/>
        <a:p>
          <a:endParaRPr lang="ru-RU" sz="2100" dirty="0"/>
        </a:p>
      </dgm:t>
    </dgm:pt>
    <dgm:pt modelId="{03DA02F7-7191-4445-A8F2-9530C91C6C82}" type="parTrans" cxnId="{28EBA8E6-7A29-4049-A747-95BC5DDB1E2C}">
      <dgm:prSet/>
      <dgm:spPr/>
      <dgm:t>
        <a:bodyPr/>
        <a:lstStyle/>
        <a:p>
          <a:endParaRPr lang="ru-RU"/>
        </a:p>
      </dgm:t>
    </dgm:pt>
    <dgm:pt modelId="{4C9F27AC-A45C-4CF3-94DC-9BEB79522CBB}" type="sibTrans" cxnId="{28EBA8E6-7A29-4049-A747-95BC5DDB1E2C}">
      <dgm:prSet/>
      <dgm:spPr/>
      <dgm:t>
        <a:bodyPr/>
        <a:lstStyle/>
        <a:p>
          <a:endParaRPr lang="ru-RU"/>
        </a:p>
      </dgm:t>
    </dgm:pt>
    <dgm:pt modelId="{151BEC43-8D8B-43F3-BF63-E45CD524D280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Положение об инновационной деятельности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F7570912-849E-47C5-B8B1-DE4D30BEB056}" type="parTrans" cxnId="{AAB118A6-7648-4F21-AD52-EFCB3A4FACAD}">
      <dgm:prSet/>
      <dgm:spPr/>
      <dgm:t>
        <a:bodyPr/>
        <a:lstStyle/>
        <a:p>
          <a:endParaRPr lang="ru-RU"/>
        </a:p>
      </dgm:t>
    </dgm:pt>
    <dgm:pt modelId="{DAE9F097-6C96-4723-99CD-08CF3BAF112E}" type="sibTrans" cxnId="{AAB118A6-7648-4F21-AD52-EFCB3A4FACAD}">
      <dgm:prSet/>
      <dgm:spPr/>
      <dgm:t>
        <a:bodyPr/>
        <a:lstStyle/>
        <a:p>
          <a:endParaRPr lang="ru-RU"/>
        </a:p>
      </dgm:t>
    </dgm:pt>
    <dgm:pt modelId="{00D74F85-9735-4D0F-A989-DF1E34B12DCF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Положение об эколого-патриотической тропе «Мысхако»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9F710BB2-50D6-488A-9985-22406045F2B3}" type="parTrans" cxnId="{35DC85F4-75DD-4C70-B771-1EDE8F73AD9C}">
      <dgm:prSet/>
      <dgm:spPr/>
      <dgm:t>
        <a:bodyPr/>
        <a:lstStyle/>
        <a:p>
          <a:endParaRPr lang="ru-RU"/>
        </a:p>
      </dgm:t>
    </dgm:pt>
    <dgm:pt modelId="{A39C1E01-266A-4730-9874-E5CA5D2F09F2}" type="sibTrans" cxnId="{35DC85F4-75DD-4C70-B771-1EDE8F73AD9C}">
      <dgm:prSet/>
      <dgm:spPr/>
      <dgm:t>
        <a:bodyPr/>
        <a:lstStyle/>
        <a:p>
          <a:endParaRPr lang="ru-RU"/>
        </a:p>
      </dgm:t>
    </dgm:pt>
    <dgm:pt modelId="{468BE353-3B72-46B9-85B6-F7C22CAC4347}">
      <dgm:prSet phldrT="[Текст]" phldr="1"/>
      <dgm:spPr/>
      <dgm:t>
        <a:bodyPr/>
        <a:lstStyle/>
        <a:p>
          <a:endParaRPr lang="ru-RU" sz="2100" dirty="0"/>
        </a:p>
      </dgm:t>
    </dgm:pt>
    <dgm:pt modelId="{DF4EB77D-D5BB-4167-A38D-1783E8A4EE20}" type="parTrans" cxnId="{CF4B0CEC-E321-41A6-A63E-05FB1E563124}">
      <dgm:prSet/>
      <dgm:spPr/>
      <dgm:t>
        <a:bodyPr/>
        <a:lstStyle/>
        <a:p>
          <a:endParaRPr lang="ru-RU"/>
        </a:p>
      </dgm:t>
    </dgm:pt>
    <dgm:pt modelId="{7F7C136A-7B79-4534-9EF7-2AB95BE7DBB2}" type="sibTrans" cxnId="{CF4B0CEC-E321-41A6-A63E-05FB1E563124}">
      <dgm:prSet/>
      <dgm:spPr/>
      <dgm:t>
        <a:bodyPr/>
        <a:lstStyle/>
        <a:p>
          <a:endParaRPr lang="ru-RU"/>
        </a:p>
      </dgm:t>
    </dgm:pt>
    <dgm:pt modelId="{B65E18B2-5A8F-4A64-AFB4-BD0EB3E38FFA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Положение об экскурсионно-туристической деятельности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413B5D15-2F8E-4698-A792-6273FB5D10B1}" type="parTrans" cxnId="{458EFCF0-E8A0-4B0E-8AAC-DC5442672438}">
      <dgm:prSet/>
      <dgm:spPr/>
      <dgm:t>
        <a:bodyPr/>
        <a:lstStyle/>
        <a:p>
          <a:endParaRPr lang="ru-RU"/>
        </a:p>
      </dgm:t>
    </dgm:pt>
    <dgm:pt modelId="{D15EB322-1CF8-4178-838B-FED85B2C68A8}" type="sibTrans" cxnId="{458EFCF0-E8A0-4B0E-8AAC-DC5442672438}">
      <dgm:prSet/>
      <dgm:spPr/>
      <dgm:t>
        <a:bodyPr/>
        <a:lstStyle/>
        <a:p>
          <a:endParaRPr lang="ru-RU"/>
        </a:p>
      </dgm:t>
    </dgm:pt>
    <dgm:pt modelId="{D509493A-54AC-462E-BC04-03E641692F78}">
      <dgm:prSet phldrT="[Текст]" phldr="1"/>
      <dgm:spPr/>
      <dgm:t>
        <a:bodyPr/>
        <a:lstStyle/>
        <a:p>
          <a:endParaRPr lang="ru-RU" sz="2100" dirty="0"/>
        </a:p>
      </dgm:t>
    </dgm:pt>
    <dgm:pt modelId="{8EDC82FA-8F31-48F6-A4E9-A8DA1A8669DC}" type="parTrans" cxnId="{5060CE8E-420C-42DB-BD04-0EA3030FBF7C}">
      <dgm:prSet/>
      <dgm:spPr/>
      <dgm:t>
        <a:bodyPr/>
        <a:lstStyle/>
        <a:p>
          <a:endParaRPr lang="ru-RU"/>
        </a:p>
      </dgm:t>
    </dgm:pt>
    <dgm:pt modelId="{93C60764-394F-418F-B2D4-02729584C116}" type="sibTrans" cxnId="{5060CE8E-420C-42DB-BD04-0EA3030FBF7C}">
      <dgm:prSet/>
      <dgm:spPr/>
      <dgm:t>
        <a:bodyPr/>
        <a:lstStyle/>
        <a:p>
          <a:endParaRPr lang="ru-RU"/>
        </a:p>
      </dgm:t>
    </dgm:pt>
    <dgm:pt modelId="{A4728FDD-2C27-4A76-A239-11B05FDFF18B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Положение о внеурочной деятельности учащихся в направлении гражданско-патриотического и экологического воспитания учащихся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7F767508-49BB-4AB0-BE8D-63C39E121D14}" type="parTrans" cxnId="{5BEC3F6B-33D0-4CD1-AC5C-22D652B110B9}">
      <dgm:prSet/>
      <dgm:spPr/>
      <dgm:t>
        <a:bodyPr/>
        <a:lstStyle/>
        <a:p>
          <a:endParaRPr lang="ru-RU"/>
        </a:p>
      </dgm:t>
    </dgm:pt>
    <dgm:pt modelId="{D7910770-6F96-4C68-A744-0535C2FC7358}" type="sibTrans" cxnId="{5BEC3F6B-33D0-4CD1-AC5C-22D652B110B9}">
      <dgm:prSet/>
      <dgm:spPr/>
      <dgm:t>
        <a:bodyPr/>
        <a:lstStyle/>
        <a:p>
          <a:endParaRPr lang="ru-RU"/>
        </a:p>
      </dgm:t>
    </dgm:pt>
    <dgm:pt modelId="{E1169305-B1FD-42C7-BC1B-DF9BA7760D9A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Положение о летней тематической площадке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7E497CDD-3290-4CCC-9D18-2A3DEC7708E7}" type="parTrans" cxnId="{480E6E95-0100-4ECB-8F3D-35E7BD504DE4}">
      <dgm:prSet/>
      <dgm:spPr/>
      <dgm:t>
        <a:bodyPr/>
        <a:lstStyle/>
        <a:p>
          <a:endParaRPr lang="ru-RU"/>
        </a:p>
      </dgm:t>
    </dgm:pt>
    <dgm:pt modelId="{44711A88-BA1A-4CC0-815F-9EFAFF294060}" type="sibTrans" cxnId="{480E6E95-0100-4ECB-8F3D-35E7BD504DE4}">
      <dgm:prSet/>
      <dgm:spPr/>
      <dgm:t>
        <a:bodyPr/>
        <a:lstStyle/>
        <a:p>
          <a:endParaRPr lang="ru-RU"/>
        </a:p>
      </dgm:t>
    </dgm:pt>
    <dgm:pt modelId="{A7D27A67-259D-49D5-A955-54B492E4D1BF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Положение о тематических кружках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20829009-479C-40DE-9FF4-9EBCE879156C}" type="parTrans" cxnId="{AED0FC50-3E89-46E0-AF3A-1E6D96562C83}">
      <dgm:prSet/>
      <dgm:spPr/>
      <dgm:t>
        <a:bodyPr/>
        <a:lstStyle/>
        <a:p>
          <a:endParaRPr lang="ru-RU"/>
        </a:p>
      </dgm:t>
    </dgm:pt>
    <dgm:pt modelId="{E0A99F8B-A51C-47EA-8812-9C37422D063D}" type="sibTrans" cxnId="{AED0FC50-3E89-46E0-AF3A-1E6D96562C83}">
      <dgm:prSet/>
      <dgm:spPr/>
      <dgm:t>
        <a:bodyPr/>
        <a:lstStyle/>
        <a:p>
          <a:endParaRPr lang="ru-RU"/>
        </a:p>
      </dgm:t>
    </dgm:pt>
    <dgm:pt modelId="{51C31BEC-1DB9-4AE3-A898-08031BBDE5BE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Положение о проектной деятельности гражданско-патриотической и экологической направленности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3AEC0983-A787-44FA-A791-1775314BB33C}" type="parTrans" cxnId="{FC17D4D5-6C15-4ACA-A83A-5C4457D04B67}">
      <dgm:prSet/>
      <dgm:spPr/>
      <dgm:t>
        <a:bodyPr/>
        <a:lstStyle/>
        <a:p>
          <a:endParaRPr lang="ru-RU"/>
        </a:p>
      </dgm:t>
    </dgm:pt>
    <dgm:pt modelId="{0B1B8E2E-ACE7-460F-BD8F-EC7B513A886E}" type="sibTrans" cxnId="{FC17D4D5-6C15-4ACA-A83A-5C4457D04B67}">
      <dgm:prSet/>
      <dgm:spPr/>
      <dgm:t>
        <a:bodyPr/>
        <a:lstStyle/>
        <a:p>
          <a:endParaRPr lang="ru-RU"/>
        </a:p>
      </dgm:t>
    </dgm:pt>
    <dgm:pt modelId="{4E48AF7D-665F-47E2-B2D3-FE2000EFA7E8}" type="pres">
      <dgm:prSet presAssocID="{74CC88E4-457A-456F-BD9B-DD957DF587F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79704-1A83-4F41-84CC-EC01C4A7938D}" type="pres">
      <dgm:prSet presAssocID="{7B86128B-81EE-4E6B-870C-A75B76A03A9B}" presName="comp" presStyleCnt="0"/>
      <dgm:spPr/>
    </dgm:pt>
    <dgm:pt modelId="{707FC89C-7F88-4EBB-87C6-24276AE4304E}" type="pres">
      <dgm:prSet presAssocID="{7B86128B-81EE-4E6B-870C-A75B76A03A9B}" presName="box" presStyleLbl="node1" presStyleIdx="0" presStyleCnt="3"/>
      <dgm:spPr/>
      <dgm:t>
        <a:bodyPr/>
        <a:lstStyle/>
        <a:p>
          <a:endParaRPr lang="ru-RU"/>
        </a:p>
      </dgm:t>
    </dgm:pt>
    <dgm:pt modelId="{A5925EF1-07FF-4EB6-A66B-B1718532A900}" type="pres">
      <dgm:prSet presAssocID="{7B86128B-81EE-4E6B-870C-A75B76A03A9B}" presName="img" presStyleLbl="fgImgPlace1" presStyleIdx="0" presStyleCnt="3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9735DCE-657C-43AC-B804-F31AF0AA1874}" type="pres">
      <dgm:prSet presAssocID="{7B86128B-81EE-4E6B-870C-A75B76A03A9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11F781-1EF9-4583-931A-B5FBC2907D63}" type="pres">
      <dgm:prSet presAssocID="{4C9F27AC-A45C-4CF3-94DC-9BEB79522CBB}" presName="spacer" presStyleCnt="0"/>
      <dgm:spPr/>
    </dgm:pt>
    <dgm:pt modelId="{472C2F22-B73E-4948-B664-7B8403637526}" type="pres">
      <dgm:prSet presAssocID="{468BE353-3B72-46B9-85B6-F7C22CAC4347}" presName="comp" presStyleCnt="0"/>
      <dgm:spPr/>
    </dgm:pt>
    <dgm:pt modelId="{246BA649-CB8E-4B86-B2AC-CD5412608D62}" type="pres">
      <dgm:prSet presAssocID="{468BE353-3B72-46B9-85B6-F7C22CAC4347}" presName="box" presStyleLbl="node1" presStyleIdx="1" presStyleCnt="3" custScaleY="91883"/>
      <dgm:spPr/>
      <dgm:t>
        <a:bodyPr/>
        <a:lstStyle/>
        <a:p>
          <a:endParaRPr lang="ru-RU"/>
        </a:p>
      </dgm:t>
    </dgm:pt>
    <dgm:pt modelId="{4616286A-E335-47E1-992E-8877D5C421DB}" type="pres">
      <dgm:prSet presAssocID="{468BE353-3B72-46B9-85B6-F7C22CAC4347}" presName="img" presStyleLbl="fgImgPlace1" presStyleIdx="1" presStyleCnt="3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14CF41C-DF09-4E1A-AFCE-FCE5A18B6724}" type="pres">
      <dgm:prSet presAssocID="{468BE353-3B72-46B9-85B6-F7C22CAC434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1DC07-28A6-44D1-AD0B-968B7EAE8B33}" type="pres">
      <dgm:prSet presAssocID="{7F7C136A-7B79-4534-9EF7-2AB95BE7DBB2}" presName="spacer" presStyleCnt="0"/>
      <dgm:spPr/>
    </dgm:pt>
    <dgm:pt modelId="{0A8C9C6E-9CBE-49F3-8C73-FED17E8FBDBE}" type="pres">
      <dgm:prSet presAssocID="{D509493A-54AC-462E-BC04-03E641692F78}" presName="comp" presStyleCnt="0"/>
      <dgm:spPr/>
    </dgm:pt>
    <dgm:pt modelId="{CD74384C-ADE6-4983-A700-5C01721CA643}" type="pres">
      <dgm:prSet presAssocID="{D509493A-54AC-462E-BC04-03E641692F78}" presName="box" presStyleLbl="node1" presStyleIdx="2" presStyleCnt="3" custScaleY="119902"/>
      <dgm:spPr/>
      <dgm:t>
        <a:bodyPr/>
        <a:lstStyle/>
        <a:p>
          <a:endParaRPr lang="ru-RU"/>
        </a:p>
      </dgm:t>
    </dgm:pt>
    <dgm:pt modelId="{321F168F-E67E-4E10-8AA7-77E82CCAA0B7}" type="pres">
      <dgm:prSet presAssocID="{D509493A-54AC-462E-BC04-03E641692F78}" presName="img" presStyleLbl="fgImgPlace1" presStyleIdx="2" presStyleCnt="3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F0ABFC8-AADD-4CCD-ADEB-B0766CBB7833}" type="pres">
      <dgm:prSet presAssocID="{D509493A-54AC-462E-BC04-03E641692F7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8FBF31-FB6A-433B-8352-08B145B43A88}" type="presOf" srcId="{468BE353-3B72-46B9-85B6-F7C22CAC4347}" destId="{246BA649-CB8E-4B86-B2AC-CD5412608D62}" srcOrd="0" destOrd="0" presId="urn:microsoft.com/office/officeart/2005/8/layout/vList4"/>
    <dgm:cxn modelId="{480E6E95-0100-4ECB-8F3D-35E7BD504DE4}" srcId="{D509493A-54AC-462E-BC04-03E641692F78}" destId="{E1169305-B1FD-42C7-BC1B-DF9BA7760D9A}" srcOrd="1" destOrd="0" parTransId="{7E497CDD-3290-4CCC-9D18-2A3DEC7708E7}" sibTransId="{44711A88-BA1A-4CC0-815F-9EFAFF294060}"/>
    <dgm:cxn modelId="{4289768D-A007-44F9-907F-CC3F07BAABE8}" type="presOf" srcId="{D509493A-54AC-462E-BC04-03E641692F78}" destId="{CD74384C-ADE6-4983-A700-5C01721CA643}" srcOrd="0" destOrd="0" presId="urn:microsoft.com/office/officeart/2005/8/layout/vList4"/>
    <dgm:cxn modelId="{28C06E36-8D0F-49B6-B15C-F1566629E3BE}" type="presOf" srcId="{51C31BEC-1DB9-4AE3-A898-08031BBDE5BE}" destId="{246BA649-CB8E-4B86-B2AC-CD5412608D62}" srcOrd="0" destOrd="2" presId="urn:microsoft.com/office/officeart/2005/8/layout/vList4"/>
    <dgm:cxn modelId="{2B0F471D-9FBE-4844-8918-2A5669D0E372}" type="presOf" srcId="{A4728FDD-2C27-4A76-A239-11B05FDFF18B}" destId="{CD74384C-ADE6-4983-A700-5C01721CA643}" srcOrd="0" destOrd="1" presId="urn:microsoft.com/office/officeart/2005/8/layout/vList4"/>
    <dgm:cxn modelId="{5060CE8E-420C-42DB-BD04-0EA3030FBF7C}" srcId="{74CC88E4-457A-456F-BD9B-DD957DF587F7}" destId="{D509493A-54AC-462E-BC04-03E641692F78}" srcOrd="2" destOrd="0" parTransId="{8EDC82FA-8F31-48F6-A4E9-A8DA1A8669DC}" sibTransId="{93C60764-394F-418F-B2D4-02729584C116}"/>
    <dgm:cxn modelId="{7324C9D6-DC7A-4284-88D5-2A3F35D101E6}" type="presOf" srcId="{B65E18B2-5A8F-4A64-AFB4-BD0EB3E38FFA}" destId="{246BA649-CB8E-4B86-B2AC-CD5412608D62}" srcOrd="0" destOrd="1" presId="urn:microsoft.com/office/officeart/2005/8/layout/vList4"/>
    <dgm:cxn modelId="{FC17D4D5-6C15-4ACA-A83A-5C4457D04B67}" srcId="{468BE353-3B72-46B9-85B6-F7C22CAC4347}" destId="{51C31BEC-1DB9-4AE3-A898-08031BBDE5BE}" srcOrd="1" destOrd="0" parTransId="{3AEC0983-A787-44FA-A791-1775314BB33C}" sibTransId="{0B1B8E2E-ACE7-460F-BD8F-EC7B513A886E}"/>
    <dgm:cxn modelId="{AAB118A6-7648-4F21-AD52-EFCB3A4FACAD}" srcId="{7B86128B-81EE-4E6B-870C-A75B76A03A9B}" destId="{151BEC43-8D8B-43F3-BF63-E45CD524D280}" srcOrd="0" destOrd="0" parTransId="{F7570912-849E-47C5-B8B1-DE4D30BEB056}" sibTransId="{DAE9F097-6C96-4723-99CD-08CF3BAF112E}"/>
    <dgm:cxn modelId="{8CFDA825-38AD-4530-8F03-AEB3D4CE34DC}" type="presOf" srcId="{151BEC43-8D8B-43F3-BF63-E45CD524D280}" destId="{707FC89C-7F88-4EBB-87C6-24276AE4304E}" srcOrd="0" destOrd="1" presId="urn:microsoft.com/office/officeart/2005/8/layout/vList4"/>
    <dgm:cxn modelId="{458EFCF0-E8A0-4B0E-8AAC-DC5442672438}" srcId="{468BE353-3B72-46B9-85B6-F7C22CAC4347}" destId="{B65E18B2-5A8F-4A64-AFB4-BD0EB3E38FFA}" srcOrd="0" destOrd="0" parTransId="{413B5D15-2F8E-4698-A792-6273FB5D10B1}" sibTransId="{D15EB322-1CF8-4178-838B-FED85B2C68A8}"/>
    <dgm:cxn modelId="{D64A6DAB-9973-4F1B-AEDF-364FDDCC54EE}" type="presOf" srcId="{E1169305-B1FD-42C7-BC1B-DF9BA7760D9A}" destId="{7F0ABFC8-AADD-4CCD-ADEB-B0766CBB7833}" srcOrd="1" destOrd="2" presId="urn:microsoft.com/office/officeart/2005/8/layout/vList4"/>
    <dgm:cxn modelId="{83649BED-17A6-4CB1-BEF8-D305D3810B46}" type="presOf" srcId="{74CC88E4-457A-456F-BD9B-DD957DF587F7}" destId="{4E48AF7D-665F-47E2-B2D3-FE2000EFA7E8}" srcOrd="0" destOrd="0" presId="urn:microsoft.com/office/officeart/2005/8/layout/vList4"/>
    <dgm:cxn modelId="{7685B466-02FA-4A10-BD81-A2ECE0E980BE}" type="presOf" srcId="{00D74F85-9735-4D0F-A989-DF1E34B12DCF}" destId="{707FC89C-7F88-4EBB-87C6-24276AE4304E}" srcOrd="0" destOrd="2" presId="urn:microsoft.com/office/officeart/2005/8/layout/vList4"/>
    <dgm:cxn modelId="{4CBD483A-EA21-4521-AD33-531454A8D922}" type="presOf" srcId="{468BE353-3B72-46B9-85B6-F7C22CAC4347}" destId="{C14CF41C-DF09-4E1A-AFCE-FCE5A18B6724}" srcOrd="1" destOrd="0" presId="urn:microsoft.com/office/officeart/2005/8/layout/vList4"/>
    <dgm:cxn modelId="{81771752-822F-41F7-8A86-2D18CB422204}" type="presOf" srcId="{E1169305-B1FD-42C7-BC1B-DF9BA7760D9A}" destId="{CD74384C-ADE6-4983-A700-5C01721CA643}" srcOrd="0" destOrd="2" presId="urn:microsoft.com/office/officeart/2005/8/layout/vList4"/>
    <dgm:cxn modelId="{63296151-FDE6-4B13-8B84-694B0BE1CAB9}" type="presOf" srcId="{7B86128B-81EE-4E6B-870C-A75B76A03A9B}" destId="{707FC89C-7F88-4EBB-87C6-24276AE4304E}" srcOrd="0" destOrd="0" presId="urn:microsoft.com/office/officeart/2005/8/layout/vList4"/>
    <dgm:cxn modelId="{D3967C32-48E9-4DE1-911A-957660CF51BF}" type="presOf" srcId="{151BEC43-8D8B-43F3-BF63-E45CD524D280}" destId="{D9735DCE-657C-43AC-B804-F31AF0AA1874}" srcOrd="1" destOrd="1" presId="urn:microsoft.com/office/officeart/2005/8/layout/vList4"/>
    <dgm:cxn modelId="{C21A3B57-4FFA-401F-BF6D-8DD0820B0CE3}" type="presOf" srcId="{A4728FDD-2C27-4A76-A239-11B05FDFF18B}" destId="{7F0ABFC8-AADD-4CCD-ADEB-B0766CBB7833}" srcOrd="1" destOrd="1" presId="urn:microsoft.com/office/officeart/2005/8/layout/vList4"/>
    <dgm:cxn modelId="{6969E45A-7502-49F4-892D-27F5E0FC10D1}" type="presOf" srcId="{51C31BEC-1DB9-4AE3-A898-08031BBDE5BE}" destId="{C14CF41C-DF09-4E1A-AFCE-FCE5A18B6724}" srcOrd="1" destOrd="2" presId="urn:microsoft.com/office/officeart/2005/8/layout/vList4"/>
    <dgm:cxn modelId="{35DC85F4-75DD-4C70-B771-1EDE8F73AD9C}" srcId="{7B86128B-81EE-4E6B-870C-A75B76A03A9B}" destId="{00D74F85-9735-4D0F-A989-DF1E34B12DCF}" srcOrd="1" destOrd="0" parTransId="{9F710BB2-50D6-488A-9985-22406045F2B3}" sibTransId="{A39C1E01-266A-4730-9874-E5CA5D2F09F2}"/>
    <dgm:cxn modelId="{28EBA8E6-7A29-4049-A747-95BC5DDB1E2C}" srcId="{74CC88E4-457A-456F-BD9B-DD957DF587F7}" destId="{7B86128B-81EE-4E6B-870C-A75B76A03A9B}" srcOrd="0" destOrd="0" parTransId="{03DA02F7-7191-4445-A8F2-9530C91C6C82}" sibTransId="{4C9F27AC-A45C-4CF3-94DC-9BEB79522CBB}"/>
    <dgm:cxn modelId="{AED0FC50-3E89-46E0-AF3A-1E6D96562C83}" srcId="{7B86128B-81EE-4E6B-870C-A75B76A03A9B}" destId="{A7D27A67-259D-49D5-A955-54B492E4D1BF}" srcOrd="2" destOrd="0" parTransId="{20829009-479C-40DE-9FF4-9EBCE879156C}" sibTransId="{E0A99F8B-A51C-47EA-8812-9C37422D063D}"/>
    <dgm:cxn modelId="{038549F2-3DC9-4B18-A65E-6A670CE3033C}" type="presOf" srcId="{7B86128B-81EE-4E6B-870C-A75B76A03A9B}" destId="{D9735DCE-657C-43AC-B804-F31AF0AA1874}" srcOrd="1" destOrd="0" presId="urn:microsoft.com/office/officeart/2005/8/layout/vList4"/>
    <dgm:cxn modelId="{64EABAFB-FF04-4575-87B7-1177FDB1CBC7}" type="presOf" srcId="{A7D27A67-259D-49D5-A955-54B492E4D1BF}" destId="{707FC89C-7F88-4EBB-87C6-24276AE4304E}" srcOrd="0" destOrd="3" presId="urn:microsoft.com/office/officeart/2005/8/layout/vList4"/>
    <dgm:cxn modelId="{CF4B0CEC-E321-41A6-A63E-05FB1E563124}" srcId="{74CC88E4-457A-456F-BD9B-DD957DF587F7}" destId="{468BE353-3B72-46B9-85B6-F7C22CAC4347}" srcOrd="1" destOrd="0" parTransId="{DF4EB77D-D5BB-4167-A38D-1783E8A4EE20}" sibTransId="{7F7C136A-7B79-4534-9EF7-2AB95BE7DBB2}"/>
    <dgm:cxn modelId="{3C1C6C5B-07B1-4D9D-BC71-C0156124DBFB}" type="presOf" srcId="{B65E18B2-5A8F-4A64-AFB4-BD0EB3E38FFA}" destId="{C14CF41C-DF09-4E1A-AFCE-FCE5A18B6724}" srcOrd="1" destOrd="1" presId="urn:microsoft.com/office/officeart/2005/8/layout/vList4"/>
    <dgm:cxn modelId="{931D1E65-BC71-46EE-9483-0F610C02A3B8}" type="presOf" srcId="{00D74F85-9735-4D0F-A989-DF1E34B12DCF}" destId="{D9735DCE-657C-43AC-B804-F31AF0AA1874}" srcOrd="1" destOrd="2" presId="urn:microsoft.com/office/officeart/2005/8/layout/vList4"/>
    <dgm:cxn modelId="{1B14E67C-D167-47AA-99D7-C5940EF11A96}" type="presOf" srcId="{D509493A-54AC-462E-BC04-03E641692F78}" destId="{7F0ABFC8-AADD-4CCD-ADEB-B0766CBB7833}" srcOrd="1" destOrd="0" presId="urn:microsoft.com/office/officeart/2005/8/layout/vList4"/>
    <dgm:cxn modelId="{5BEC3F6B-33D0-4CD1-AC5C-22D652B110B9}" srcId="{D509493A-54AC-462E-BC04-03E641692F78}" destId="{A4728FDD-2C27-4A76-A239-11B05FDFF18B}" srcOrd="0" destOrd="0" parTransId="{7F767508-49BB-4AB0-BE8D-63C39E121D14}" sibTransId="{D7910770-6F96-4C68-A744-0535C2FC7358}"/>
    <dgm:cxn modelId="{06F9191D-1334-46B9-8415-C3725536205B}" type="presOf" srcId="{A7D27A67-259D-49D5-A955-54B492E4D1BF}" destId="{D9735DCE-657C-43AC-B804-F31AF0AA1874}" srcOrd="1" destOrd="3" presId="urn:microsoft.com/office/officeart/2005/8/layout/vList4"/>
    <dgm:cxn modelId="{28DBC343-5EEC-41D9-BDD5-50E7A3C45774}" type="presParOf" srcId="{4E48AF7D-665F-47E2-B2D3-FE2000EFA7E8}" destId="{1A879704-1A83-4F41-84CC-EC01C4A7938D}" srcOrd="0" destOrd="0" presId="urn:microsoft.com/office/officeart/2005/8/layout/vList4"/>
    <dgm:cxn modelId="{16934701-09EE-4BDF-AC88-F16365FF881E}" type="presParOf" srcId="{1A879704-1A83-4F41-84CC-EC01C4A7938D}" destId="{707FC89C-7F88-4EBB-87C6-24276AE4304E}" srcOrd="0" destOrd="0" presId="urn:microsoft.com/office/officeart/2005/8/layout/vList4"/>
    <dgm:cxn modelId="{EF79714D-6E89-4704-91A9-A5DDA61895AD}" type="presParOf" srcId="{1A879704-1A83-4F41-84CC-EC01C4A7938D}" destId="{A5925EF1-07FF-4EB6-A66B-B1718532A900}" srcOrd="1" destOrd="0" presId="urn:microsoft.com/office/officeart/2005/8/layout/vList4"/>
    <dgm:cxn modelId="{8685E176-6BFF-441B-A2CE-3ABBBEA807A0}" type="presParOf" srcId="{1A879704-1A83-4F41-84CC-EC01C4A7938D}" destId="{D9735DCE-657C-43AC-B804-F31AF0AA1874}" srcOrd="2" destOrd="0" presId="urn:microsoft.com/office/officeart/2005/8/layout/vList4"/>
    <dgm:cxn modelId="{F620E271-100E-4F15-8E0A-DD650F190D98}" type="presParOf" srcId="{4E48AF7D-665F-47E2-B2D3-FE2000EFA7E8}" destId="{0311F781-1EF9-4583-931A-B5FBC2907D63}" srcOrd="1" destOrd="0" presId="urn:microsoft.com/office/officeart/2005/8/layout/vList4"/>
    <dgm:cxn modelId="{940E47E6-1404-47BA-8803-D92F9DAA1332}" type="presParOf" srcId="{4E48AF7D-665F-47E2-B2D3-FE2000EFA7E8}" destId="{472C2F22-B73E-4948-B664-7B8403637526}" srcOrd="2" destOrd="0" presId="urn:microsoft.com/office/officeart/2005/8/layout/vList4"/>
    <dgm:cxn modelId="{64D6B697-06C7-4EF7-BB92-B6DCCC37B52A}" type="presParOf" srcId="{472C2F22-B73E-4948-B664-7B8403637526}" destId="{246BA649-CB8E-4B86-B2AC-CD5412608D62}" srcOrd="0" destOrd="0" presId="urn:microsoft.com/office/officeart/2005/8/layout/vList4"/>
    <dgm:cxn modelId="{8CA93651-63AC-4CFA-A864-F19EED5D68B4}" type="presParOf" srcId="{472C2F22-B73E-4948-B664-7B8403637526}" destId="{4616286A-E335-47E1-992E-8877D5C421DB}" srcOrd="1" destOrd="0" presId="urn:microsoft.com/office/officeart/2005/8/layout/vList4"/>
    <dgm:cxn modelId="{70894777-9101-48ED-A29C-3FE12DC7B1BF}" type="presParOf" srcId="{472C2F22-B73E-4948-B664-7B8403637526}" destId="{C14CF41C-DF09-4E1A-AFCE-FCE5A18B6724}" srcOrd="2" destOrd="0" presId="urn:microsoft.com/office/officeart/2005/8/layout/vList4"/>
    <dgm:cxn modelId="{CED786AA-D7AC-4160-BD22-012811806E4A}" type="presParOf" srcId="{4E48AF7D-665F-47E2-B2D3-FE2000EFA7E8}" destId="{FFF1DC07-28A6-44D1-AD0B-968B7EAE8B33}" srcOrd="3" destOrd="0" presId="urn:microsoft.com/office/officeart/2005/8/layout/vList4"/>
    <dgm:cxn modelId="{D90EFAA1-5814-4269-8471-271827CB68FE}" type="presParOf" srcId="{4E48AF7D-665F-47E2-B2D3-FE2000EFA7E8}" destId="{0A8C9C6E-9CBE-49F3-8C73-FED17E8FBDBE}" srcOrd="4" destOrd="0" presId="urn:microsoft.com/office/officeart/2005/8/layout/vList4"/>
    <dgm:cxn modelId="{A664C6DD-B423-4FE7-9B1A-7CD0D0C5E8EB}" type="presParOf" srcId="{0A8C9C6E-9CBE-49F3-8C73-FED17E8FBDBE}" destId="{CD74384C-ADE6-4983-A700-5C01721CA643}" srcOrd="0" destOrd="0" presId="urn:microsoft.com/office/officeart/2005/8/layout/vList4"/>
    <dgm:cxn modelId="{3A0CAF21-0FEB-4913-814C-05FFBC48E239}" type="presParOf" srcId="{0A8C9C6E-9CBE-49F3-8C73-FED17E8FBDBE}" destId="{321F168F-E67E-4E10-8AA7-77E82CCAA0B7}" srcOrd="1" destOrd="0" presId="urn:microsoft.com/office/officeart/2005/8/layout/vList4"/>
    <dgm:cxn modelId="{49BA7B28-AAC5-4132-BB44-D66C6107C543}" type="presParOf" srcId="{0A8C9C6E-9CBE-49F3-8C73-FED17E8FBDBE}" destId="{7F0ABFC8-AADD-4CCD-ADEB-B0766CBB783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7F840E-FEDF-4734-BE36-76FC5A297DB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F39012-AE32-44B4-826A-6F161F58873C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dirty="0" smtClean="0"/>
            <a:t>Участие в конкурсах экологической и гражданско-патриотической направленности: </a:t>
          </a:r>
        </a:p>
        <a:p>
          <a:pPr>
            <a:spcAft>
              <a:spcPts val="0"/>
            </a:spcAft>
          </a:pPr>
          <a:r>
            <a:rPr lang="ru-RU" sz="1600" dirty="0" smtClean="0"/>
            <a:t>-муниципальный уровень – 24 конкурсов</a:t>
          </a:r>
        </a:p>
        <a:p>
          <a:pPr>
            <a:spcAft>
              <a:spcPts val="0"/>
            </a:spcAft>
          </a:pPr>
          <a:r>
            <a:rPr lang="ru-RU" sz="1600" dirty="0" smtClean="0"/>
            <a:t>-региональный уровень – 28 конкурсов</a:t>
          </a:r>
        </a:p>
        <a:p>
          <a:pPr>
            <a:spcAft>
              <a:spcPts val="0"/>
            </a:spcAft>
          </a:pPr>
          <a:r>
            <a:rPr lang="ru-RU" sz="1600" dirty="0" smtClean="0"/>
            <a:t>-федеральный уровень -23 конкурса</a:t>
          </a:r>
        </a:p>
        <a:p>
          <a:pPr>
            <a:spcAft>
              <a:spcPts val="0"/>
            </a:spcAft>
          </a:pPr>
          <a:r>
            <a:rPr lang="ru-RU" sz="1600" dirty="0" smtClean="0"/>
            <a:t>Общее число участников: 624 человека/61% </a:t>
          </a:r>
          <a:endParaRPr lang="ru-RU" sz="1600" dirty="0"/>
        </a:p>
      </dgm:t>
    </dgm:pt>
    <dgm:pt modelId="{657006D8-9C03-46F0-824C-55B1571B9497}" type="parTrans" cxnId="{5B00427E-3410-41D9-9A3C-62E0756BE789}">
      <dgm:prSet/>
      <dgm:spPr/>
      <dgm:t>
        <a:bodyPr/>
        <a:lstStyle/>
        <a:p>
          <a:endParaRPr lang="ru-RU"/>
        </a:p>
      </dgm:t>
    </dgm:pt>
    <dgm:pt modelId="{3B3DF54B-7294-4360-960B-6E92B99AC8D2}" type="sibTrans" cxnId="{5B00427E-3410-41D9-9A3C-62E0756BE789}">
      <dgm:prSet/>
      <dgm:spPr/>
      <dgm:t>
        <a:bodyPr/>
        <a:lstStyle/>
        <a:p>
          <a:endParaRPr lang="ru-RU"/>
        </a:p>
      </dgm:t>
    </dgm:pt>
    <dgm:pt modelId="{8CE9C16F-7F04-4A59-A3BD-9DB9F6EB1E5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u="none" dirty="0" smtClean="0"/>
            <a:t>Число участников инновационного проекта: </a:t>
          </a:r>
        </a:p>
        <a:p>
          <a:pPr>
            <a:spcAft>
              <a:spcPts val="0"/>
            </a:spcAft>
          </a:pPr>
          <a:r>
            <a:rPr lang="ru-RU" sz="1600" u="none" dirty="0" smtClean="0"/>
            <a:t>январь 2018 года -218 чел./25%</a:t>
          </a:r>
        </a:p>
        <a:p>
          <a:pPr>
            <a:spcAft>
              <a:spcPts val="0"/>
            </a:spcAft>
          </a:pPr>
          <a:r>
            <a:rPr lang="ru-RU" sz="1600" u="none" dirty="0" smtClean="0"/>
            <a:t>декабрь 2019 года- 812 чел./85% (рост на 60%)</a:t>
          </a:r>
        </a:p>
        <a:p>
          <a:pPr>
            <a:spcAft>
              <a:spcPts val="0"/>
            </a:spcAft>
          </a:pPr>
          <a:r>
            <a:rPr lang="ru-RU" sz="1600" u="none" dirty="0" smtClean="0"/>
            <a:t>декабрь 2020 года – 923 чел. /91% (рост на 66%).</a:t>
          </a:r>
          <a:endParaRPr lang="ru-RU" sz="1600" dirty="0"/>
        </a:p>
      </dgm:t>
    </dgm:pt>
    <dgm:pt modelId="{60E013F9-78B9-4F17-984D-9752005C7594}" type="sibTrans" cxnId="{3421BE7C-B4E9-44A4-9C99-6EA68E59D641}">
      <dgm:prSet/>
      <dgm:spPr/>
      <dgm:t>
        <a:bodyPr/>
        <a:lstStyle/>
        <a:p>
          <a:endParaRPr lang="ru-RU"/>
        </a:p>
      </dgm:t>
    </dgm:pt>
    <dgm:pt modelId="{969B7CE4-C48F-474B-B909-E3D6E0F8A296}" type="parTrans" cxnId="{3421BE7C-B4E9-44A4-9C99-6EA68E59D641}">
      <dgm:prSet/>
      <dgm:spPr/>
      <dgm:t>
        <a:bodyPr/>
        <a:lstStyle/>
        <a:p>
          <a:endParaRPr lang="ru-RU"/>
        </a:p>
      </dgm:t>
    </dgm:pt>
    <dgm:pt modelId="{64B68238-802C-4162-AE81-6D753341B80C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dirty="0" smtClean="0"/>
            <a:t>Профессиональные успехи педагогов, вовлеченных в участие в проекте: представляли опыт по теме инновационной площадки на разных уровнях 39 педагога/82%</a:t>
          </a:r>
          <a:endParaRPr lang="ru-RU" sz="1600" dirty="0"/>
        </a:p>
      </dgm:t>
    </dgm:pt>
    <dgm:pt modelId="{BE9226B4-3B37-4392-BC81-9CAE74994D01}" type="parTrans" cxnId="{7E76D90C-A821-4841-B189-0FBEAE0EB071}">
      <dgm:prSet/>
      <dgm:spPr/>
      <dgm:t>
        <a:bodyPr/>
        <a:lstStyle/>
        <a:p>
          <a:endParaRPr lang="ru-RU"/>
        </a:p>
      </dgm:t>
    </dgm:pt>
    <dgm:pt modelId="{C2985A4C-E5AB-437A-8CD3-262AE28109D2}" type="sibTrans" cxnId="{7E76D90C-A821-4841-B189-0FBEAE0EB071}">
      <dgm:prSet/>
      <dgm:spPr/>
      <dgm:t>
        <a:bodyPr/>
        <a:lstStyle/>
        <a:p>
          <a:endParaRPr lang="ru-RU"/>
        </a:p>
      </dgm:t>
    </dgm:pt>
    <dgm:pt modelId="{44935137-5F7B-409D-B7D4-383FD55C3E2D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dirty="0" smtClean="0"/>
            <a:t>Количество педагогов, участвующих в реализации проекта: </a:t>
          </a:r>
        </a:p>
        <a:p>
          <a:pPr>
            <a:spcAft>
              <a:spcPts val="0"/>
            </a:spcAft>
          </a:pPr>
          <a:r>
            <a:rPr lang="ru-RU" sz="1600" dirty="0" smtClean="0"/>
            <a:t>январь 2018 года -12 чел./30%, </a:t>
          </a:r>
        </a:p>
        <a:p>
          <a:pPr>
            <a:spcAft>
              <a:spcPts val="0"/>
            </a:spcAft>
          </a:pPr>
          <a:r>
            <a:rPr lang="ru-RU" sz="1600" dirty="0" smtClean="0"/>
            <a:t>декабрь 2019 года- 44 чел./90%, декабрь (рост на 60%)</a:t>
          </a:r>
        </a:p>
        <a:p>
          <a:pPr>
            <a:spcAft>
              <a:spcPts val="0"/>
            </a:spcAft>
          </a:pPr>
          <a:r>
            <a:rPr lang="ru-RU" sz="1600" u="none" dirty="0" smtClean="0"/>
            <a:t>декабрь 2020 -44 чел./94% (рост на 64%)</a:t>
          </a:r>
          <a:endParaRPr lang="ru-RU" sz="1600" dirty="0"/>
        </a:p>
      </dgm:t>
    </dgm:pt>
    <dgm:pt modelId="{7AE00A8F-32B0-4C2B-ACE1-ADB30F43CA10}" type="sibTrans" cxnId="{50FF3A18-A2C2-4A33-A73B-D5F1F411F961}">
      <dgm:prSet/>
      <dgm:spPr/>
      <dgm:t>
        <a:bodyPr/>
        <a:lstStyle/>
        <a:p>
          <a:endParaRPr lang="ru-RU"/>
        </a:p>
      </dgm:t>
    </dgm:pt>
    <dgm:pt modelId="{CFB3ABAA-6467-4428-81B4-8EBED28C4878}" type="parTrans" cxnId="{50FF3A18-A2C2-4A33-A73B-D5F1F411F961}">
      <dgm:prSet/>
      <dgm:spPr/>
      <dgm:t>
        <a:bodyPr/>
        <a:lstStyle/>
        <a:p>
          <a:endParaRPr lang="ru-RU"/>
        </a:p>
      </dgm:t>
    </dgm:pt>
    <dgm:pt modelId="{51F5A769-ED9C-4ADD-99E1-374D96DBDB3F}" type="pres">
      <dgm:prSet presAssocID="{3F7F840E-FEDF-4734-BE36-76FC5A297DB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473345-2DC6-4E40-97D3-DEDFC61205B5}" type="pres">
      <dgm:prSet presAssocID="{8CE9C16F-7F04-4A59-A3BD-9DB9F6EB1E5A}" presName="parentLin" presStyleCnt="0"/>
      <dgm:spPr/>
    </dgm:pt>
    <dgm:pt modelId="{9B3D1ACB-F522-4F2B-BBF6-7A94F621019B}" type="pres">
      <dgm:prSet presAssocID="{8CE9C16F-7F04-4A59-A3BD-9DB9F6EB1E5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6C06384-3F7A-4C12-B080-C241809D57D6}" type="pres">
      <dgm:prSet presAssocID="{8CE9C16F-7F04-4A59-A3BD-9DB9F6EB1E5A}" presName="parentText" presStyleLbl="node1" presStyleIdx="0" presStyleCnt="4" custScaleX="138570" custScaleY="3153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274BA0-6C3D-4F3D-A064-E43A37B26837}" type="pres">
      <dgm:prSet presAssocID="{8CE9C16F-7F04-4A59-A3BD-9DB9F6EB1E5A}" presName="negativeSpace" presStyleCnt="0"/>
      <dgm:spPr/>
    </dgm:pt>
    <dgm:pt modelId="{5B226E48-02C2-48B1-A4E1-AE5BF01466D3}" type="pres">
      <dgm:prSet presAssocID="{8CE9C16F-7F04-4A59-A3BD-9DB9F6EB1E5A}" presName="childText" presStyleLbl="conFgAcc1" presStyleIdx="0" presStyleCnt="4">
        <dgm:presLayoutVars>
          <dgm:bulletEnabled val="1"/>
        </dgm:presLayoutVars>
      </dgm:prSet>
      <dgm:spPr/>
    </dgm:pt>
    <dgm:pt modelId="{A5EAD0AD-599A-40E8-A1E0-29A3B4C2FB0E}" type="pres">
      <dgm:prSet presAssocID="{60E013F9-78B9-4F17-984D-9752005C7594}" presName="spaceBetweenRectangles" presStyleCnt="0"/>
      <dgm:spPr/>
    </dgm:pt>
    <dgm:pt modelId="{3B7F8021-F5B4-445F-B6EB-AA0365D4B988}" type="pres">
      <dgm:prSet presAssocID="{44935137-5F7B-409D-B7D4-383FD55C3E2D}" presName="parentLin" presStyleCnt="0"/>
      <dgm:spPr/>
    </dgm:pt>
    <dgm:pt modelId="{A9950696-3247-41F1-B326-D3A4E5431209}" type="pres">
      <dgm:prSet presAssocID="{44935137-5F7B-409D-B7D4-383FD55C3E2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A13F81A-F2F0-40AF-A405-6D821CA33560}" type="pres">
      <dgm:prSet presAssocID="{44935137-5F7B-409D-B7D4-383FD55C3E2D}" presName="parentText" presStyleLbl="node1" presStyleIdx="1" presStyleCnt="4" custScaleX="142997" custScaleY="2687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FF1BC-914B-4B0D-919A-4896E2138921}" type="pres">
      <dgm:prSet presAssocID="{44935137-5F7B-409D-B7D4-383FD55C3E2D}" presName="negativeSpace" presStyleCnt="0"/>
      <dgm:spPr/>
    </dgm:pt>
    <dgm:pt modelId="{0D2F7E79-0DF0-4457-B888-52DCB7293AF6}" type="pres">
      <dgm:prSet presAssocID="{44935137-5F7B-409D-B7D4-383FD55C3E2D}" presName="childText" presStyleLbl="conFgAcc1" presStyleIdx="1" presStyleCnt="4">
        <dgm:presLayoutVars>
          <dgm:bulletEnabled val="1"/>
        </dgm:presLayoutVars>
      </dgm:prSet>
      <dgm:spPr/>
    </dgm:pt>
    <dgm:pt modelId="{72D4535E-192E-47D6-A5C2-007A38C4251A}" type="pres">
      <dgm:prSet presAssocID="{7AE00A8F-32B0-4C2B-ACE1-ADB30F43CA10}" presName="spaceBetweenRectangles" presStyleCnt="0"/>
      <dgm:spPr/>
    </dgm:pt>
    <dgm:pt modelId="{72EA8002-9CFA-42C1-BFD0-FF9621A7B573}" type="pres">
      <dgm:prSet presAssocID="{BAF39012-AE32-44B4-826A-6F161F58873C}" presName="parentLin" presStyleCnt="0"/>
      <dgm:spPr/>
    </dgm:pt>
    <dgm:pt modelId="{A10E0657-0E28-47F0-8C40-608AB262A8BF}" type="pres">
      <dgm:prSet presAssocID="{BAF39012-AE32-44B4-826A-6F161F58873C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91FF9051-ED5D-4909-8F33-325774D8CDB7}" type="pres">
      <dgm:prSet presAssocID="{BAF39012-AE32-44B4-826A-6F161F58873C}" presName="parentText" presStyleLbl="node1" presStyleIdx="2" presStyleCnt="4" custScaleX="142997" custScaleY="4181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A0F83-E8A0-4F1B-831F-0EE9FD74C769}" type="pres">
      <dgm:prSet presAssocID="{BAF39012-AE32-44B4-826A-6F161F58873C}" presName="negativeSpace" presStyleCnt="0"/>
      <dgm:spPr/>
    </dgm:pt>
    <dgm:pt modelId="{00DCCE5E-1BE9-49DB-9BA1-B4DFE61F080E}" type="pres">
      <dgm:prSet presAssocID="{BAF39012-AE32-44B4-826A-6F161F58873C}" presName="childText" presStyleLbl="conFgAcc1" presStyleIdx="2" presStyleCnt="4">
        <dgm:presLayoutVars>
          <dgm:bulletEnabled val="1"/>
        </dgm:presLayoutVars>
      </dgm:prSet>
      <dgm:spPr/>
    </dgm:pt>
    <dgm:pt modelId="{C3DB13AD-B4B7-49E1-B605-2F28B586CC41}" type="pres">
      <dgm:prSet presAssocID="{3B3DF54B-7294-4360-960B-6E92B99AC8D2}" presName="spaceBetweenRectangles" presStyleCnt="0"/>
      <dgm:spPr/>
    </dgm:pt>
    <dgm:pt modelId="{5AB9A5D6-9F8D-4560-A33F-63737DA6889E}" type="pres">
      <dgm:prSet presAssocID="{64B68238-802C-4162-AE81-6D753341B80C}" presName="parentLin" presStyleCnt="0"/>
      <dgm:spPr/>
    </dgm:pt>
    <dgm:pt modelId="{5802CF65-A104-48F6-889B-34DC355D8821}" type="pres">
      <dgm:prSet presAssocID="{64B68238-802C-4162-AE81-6D753341B80C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4BDF9B35-9BF3-451C-BC0E-AE2A17B0456E}" type="pres">
      <dgm:prSet presAssocID="{64B68238-802C-4162-AE81-6D753341B80C}" presName="parentText" presStyleLbl="node1" presStyleIdx="3" presStyleCnt="4" custScaleX="142857" custScaleY="2102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8B1B4-3BE0-40ED-B843-A29CC5B74722}" type="pres">
      <dgm:prSet presAssocID="{64B68238-802C-4162-AE81-6D753341B80C}" presName="negativeSpace" presStyleCnt="0"/>
      <dgm:spPr/>
    </dgm:pt>
    <dgm:pt modelId="{9D1549BF-8044-4113-BD5F-6F8D12062AE0}" type="pres">
      <dgm:prSet presAssocID="{64B68238-802C-4162-AE81-6D753341B80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5DF8029-4064-49C4-A158-E1DA047DBE35}" type="presOf" srcId="{64B68238-802C-4162-AE81-6D753341B80C}" destId="{5802CF65-A104-48F6-889B-34DC355D8821}" srcOrd="0" destOrd="0" presId="urn:microsoft.com/office/officeart/2005/8/layout/list1"/>
    <dgm:cxn modelId="{BFC0263F-2A74-4C42-AE14-E5B7C4ED1E08}" type="presOf" srcId="{BAF39012-AE32-44B4-826A-6F161F58873C}" destId="{A10E0657-0E28-47F0-8C40-608AB262A8BF}" srcOrd="0" destOrd="0" presId="urn:microsoft.com/office/officeart/2005/8/layout/list1"/>
    <dgm:cxn modelId="{2C0CD969-B376-4885-8326-590564CB379D}" type="presOf" srcId="{44935137-5F7B-409D-B7D4-383FD55C3E2D}" destId="{A9950696-3247-41F1-B326-D3A4E5431209}" srcOrd="0" destOrd="0" presId="urn:microsoft.com/office/officeart/2005/8/layout/list1"/>
    <dgm:cxn modelId="{3421BE7C-B4E9-44A4-9C99-6EA68E59D641}" srcId="{3F7F840E-FEDF-4734-BE36-76FC5A297DB7}" destId="{8CE9C16F-7F04-4A59-A3BD-9DB9F6EB1E5A}" srcOrd="0" destOrd="0" parTransId="{969B7CE4-C48F-474B-B909-E3D6E0F8A296}" sibTransId="{60E013F9-78B9-4F17-984D-9752005C7594}"/>
    <dgm:cxn modelId="{73C78396-458D-430F-B05F-E3C339897B5D}" type="presOf" srcId="{64B68238-802C-4162-AE81-6D753341B80C}" destId="{4BDF9B35-9BF3-451C-BC0E-AE2A17B0456E}" srcOrd="1" destOrd="0" presId="urn:microsoft.com/office/officeart/2005/8/layout/list1"/>
    <dgm:cxn modelId="{12AAC101-0BF8-4213-9F86-9A37FAB8D778}" type="presOf" srcId="{44935137-5F7B-409D-B7D4-383FD55C3E2D}" destId="{6A13F81A-F2F0-40AF-A405-6D821CA33560}" srcOrd="1" destOrd="0" presId="urn:microsoft.com/office/officeart/2005/8/layout/list1"/>
    <dgm:cxn modelId="{3CE01B07-EC9A-4315-9213-C86A13676948}" type="presOf" srcId="{8CE9C16F-7F04-4A59-A3BD-9DB9F6EB1E5A}" destId="{66C06384-3F7A-4C12-B080-C241809D57D6}" srcOrd="1" destOrd="0" presId="urn:microsoft.com/office/officeart/2005/8/layout/list1"/>
    <dgm:cxn modelId="{4A604C2E-894B-41D2-95B2-E5EF4504D389}" type="presOf" srcId="{BAF39012-AE32-44B4-826A-6F161F58873C}" destId="{91FF9051-ED5D-4909-8F33-325774D8CDB7}" srcOrd="1" destOrd="0" presId="urn:microsoft.com/office/officeart/2005/8/layout/list1"/>
    <dgm:cxn modelId="{50FF3A18-A2C2-4A33-A73B-D5F1F411F961}" srcId="{3F7F840E-FEDF-4734-BE36-76FC5A297DB7}" destId="{44935137-5F7B-409D-B7D4-383FD55C3E2D}" srcOrd="1" destOrd="0" parTransId="{CFB3ABAA-6467-4428-81B4-8EBED28C4878}" sibTransId="{7AE00A8F-32B0-4C2B-ACE1-ADB30F43CA10}"/>
    <dgm:cxn modelId="{7E76D90C-A821-4841-B189-0FBEAE0EB071}" srcId="{3F7F840E-FEDF-4734-BE36-76FC5A297DB7}" destId="{64B68238-802C-4162-AE81-6D753341B80C}" srcOrd="3" destOrd="0" parTransId="{BE9226B4-3B37-4392-BC81-9CAE74994D01}" sibTransId="{C2985A4C-E5AB-437A-8CD3-262AE28109D2}"/>
    <dgm:cxn modelId="{587B5822-0956-4F7F-BD66-1800250FEE29}" type="presOf" srcId="{8CE9C16F-7F04-4A59-A3BD-9DB9F6EB1E5A}" destId="{9B3D1ACB-F522-4F2B-BBF6-7A94F621019B}" srcOrd="0" destOrd="0" presId="urn:microsoft.com/office/officeart/2005/8/layout/list1"/>
    <dgm:cxn modelId="{F8AA7215-E8D0-4123-B3F4-7143D6BF0ABE}" type="presOf" srcId="{3F7F840E-FEDF-4734-BE36-76FC5A297DB7}" destId="{51F5A769-ED9C-4ADD-99E1-374D96DBDB3F}" srcOrd="0" destOrd="0" presId="urn:microsoft.com/office/officeart/2005/8/layout/list1"/>
    <dgm:cxn modelId="{5B00427E-3410-41D9-9A3C-62E0756BE789}" srcId="{3F7F840E-FEDF-4734-BE36-76FC5A297DB7}" destId="{BAF39012-AE32-44B4-826A-6F161F58873C}" srcOrd="2" destOrd="0" parTransId="{657006D8-9C03-46F0-824C-55B1571B9497}" sibTransId="{3B3DF54B-7294-4360-960B-6E92B99AC8D2}"/>
    <dgm:cxn modelId="{7A54AEA2-2E6B-4A01-99A5-2F1393E53D0E}" type="presParOf" srcId="{51F5A769-ED9C-4ADD-99E1-374D96DBDB3F}" destId="{9C473345-2DC6-4E40-97D3-DEDFC61205B5}" srcOrd="0" destOrd="0" presId="urn:microsoft.com/office/officeart/2005/8/layout/list1"/>
    <dgm:cxn modelId="{4C618312-55A1-46EB-9F74-B71CE59C768C}" type="presParOf" srcId="{9C473345-2DC6-4E40-97D3-DEDFC61205B5}" destId="{9B3D1ACB-F522-4F2B-BBF6-7A94F621019B}" srcOrd="0" destOrd="0" presId="urn:microsoft.com/office/officeart/2005/8/layout/list1"/>
    <dgm:cxn modelId="{18E31FDC-D59B-492A-9E81-109D1441EC40}" type="presParOf" srcId="{9C473345-2DC6-4E40-97D3-DEDFC61205B5}" destId="{66C06384-3F7A-4C12-B080-C241809D57D6}" srcOrd="1" destOrd="0" presId="urn:microsoft.com/office/officeart/2005/8/layout/list1"/>
    <dgm:cxn modelId="{DD2ECE7B-5AE3-4A00-B218-61AC1C006014}" type="presParOf" srcId="{51F5A769-ED9C-4ADD-99E1-374D96DBDB3F}" destId="{10274BA0-6C3D-4F3D-A064-E43A37B26837}" srcOrd="1" destOrd="0" presId="urn:microsoft.com/office/officeart/2005/8/layout/list1"/>
    <dgm:cxn modelId="{C23147A7-95D4-4D95-936B-E61DCB4BD754}" type="presParOf" srcId="{51F5A769-ED9C-4ADD-99E1-374D96DBDB3F}" destId="{5B226E48-02C2-48B1-A4E1-AE5BF01466D3}" srcOrd="2" destOrd="0" presId="urn:microsoft.com/office/officeart/2005/8/layout/list1"/>
    <dgm:cxn modelId="{942A9339-3E71-471E-B02D-5D1FEF493023}" type="presParOf" srcId="{51F5A769-ED9C-4ADD-99E1-374D96DBDB3F}" destId="{A5EAD0AD-599A-40E8-A1E0-29A3B4C2FB0E}" srcOrd="3" destOrd="0" presId="urn:microsoft.com/office/officeart/2005/8/layout/list1"/>
    <dgm:cxn modelId="{64FBA736-F64D-46A1-AD6E-B248F2BADE14}" type="presParOf" srcId="{51F5A769-ED9C-4ADD-99E1-374D96DBDB3F}" destId="{3B7F8021-F5B4-445F-B6EB-AA0365D4B988}" srcOrd="4" destOrd="0" presId="urn:microsoft.com/office/officeart/2005/8/layout/list1"/>
    <dgm:cxn modelId="{9B716CE1-7A24-4368-A3AD-5B343E859272}" type="presParOf" srcId="{3B7F8021-F5B4-445F-B6EB-AA0365D4B988}" destId="{A9950696-3247-41F1-B326-D3A4E5431209}" srcOrd="0" destOrd="0" presId="urn:microsoft.com/office/officeart/2005/8/layout/list1"/>
    <dgm:cxn modelId="{21C14C2E-A49B-480E-AFE9-9D8C2C5AC7FA}" type="presParOf" srcId="{3B7F8021-F5B4-445F-B6EB-AA0365D4B988}" destId="{6A13F81A-F2F0-40AF-A405-6D821CA33560}" srcOrd="1" destOrd="0" presId="urn:microsoft.com/office/officeart/2005/8/layout/list1"/>
    <dgm:cxn modelId="{1E44DA03-0406-4451-A32B-B121E75E19D9}" type="presParOf" srcId="{51F5A769-ED9C-4ADD-99E1-374D96DBDB3F}" destId="{68BFF1BC-914B-4B0D-919A-4896E2138921}" srcOrd="5" destOrd="0" presId="urn:microsoft.com/office/officeart/2005/8/layout/list1"/>
    <dgm:cxn modelId="{0C1C0A5F-E7A1-4383-80F9-D902234A4355}" type="presParOf" srcId="{51F5A769-ED9C-4ADD-99E1-374D96DBDB3F}" destId="{0D2F7E79-0DF0-4457-B888-52DCB7293AF6}" srcOrd="6" destOrd="0" presId="urn:microsoft.com/office/officeart/2005/8/layout/list1"/>
    <dgm:cxn modelId="{03A9A056-9556-4E67-95CD-7D7E38B739EA}" type="presParOf" srcId="{51F5A769-ED9C-4ADD-99E1-374D96DBDB3F}" destId="{72D4535E-192E-47D6-A5C2-007A38C4251A}" srcOrd="7" destOrd="0" presId="urn:microsoft.com/office/officeart/2005/8/layout/list1"/>
    <dgm:cxn modelId="{6F4C5884-B892-4BC9-A948-45BC7E459A22}" type="presParOf" srcId="{51F5A769-ED9C-4ADD-99E1-374D96DBDB3F}" destId="{72EA8002-9CFA-42C1-BFD0-FF9621A7B573}" srcOrd="8" destOrd="0" presId="urn:microsoft.com/office/officeart/2005/8/layout/list1"/>
    <dgm:cxn modelId="{CDA2B6E8-CDCB-4FC0-8DC1-FB7351155379}" type="presParOf" srcId="{72EA8002-9CFA-42C1-BFD0-FF9621A7B573}" destId="{A10E0657-0E28-47F0-8C40-608AB262A8BF}" srcOrd="0" destOrd="0" presId="urn:microsoft.com/office/officeart/2005/8/layout/list1"/>
    <dgm:cxn modelId="{79247484-F4D4-47FD-95A6-114482F63F73}" type="presParOf" srcId="{72EA8002-9CFA-42C1-BFD0-FF9621A7B573}" destId="{91FF9051-ED5D-4909-8F33-325774D8CDB7}" srcOrd="1" destOrd="0" presId="urn:microsoft.com/office/officeart/2005/8/layout/list1"/>
    <dgm:cxn modelId="{46E13918-4FFF-447F-B0D3-6B768366022C}" type="presParOf" srcId="{51F5A769-ED9C-4ADD-99E1-374D96DBDB3F}" destId="{4E7A0F83-E8A0-4F1B-831F-0EE9FD74C769}" srcOrd="9" destOrd="0" presId="urn:microsoft.com/office/officeart/2005/8/layout/list1"/>
    <dgm:cxn modelId="{E7B75AC9-7D0A-4DC2-BFDE-B0F444E6FBD2}" type="presParOf" srcId="{51F5A769-ED9C-4ADD-99E1-374D96DBDB3F}" destId="{00DCCE5E-1BE9-49DB-9BA1-B4DFE61F080E}" srcOrd="10" destOrd="0" presId="urn:microsoft.com/office/officeart/2005/8/layout/list1"/>
    <dgm:cxn modelId="{76B5303C-931E-4FC0-B86F-FB2A38550D53}" type="presParOf" srcId="{51F5A769-ED9C-4ADD-99E1-374D96DBDB3F}" destId="{C3DB13AD-B4B7-49E1-B605-2F28B586CC41}" srcOrd="11" destOrd="0" presId="urn:microsoft.com/office/officeart/2005/8/layout/list1"/>
    <dgm:cxn modelId="{334E179F-FEBD-4B6B-9647-8B073FAA9674}" type="presParOf" srcId="{51F5A769-ED9C-4ADD-99E1-374D96DBDB3F}" destId="{5AB9A5D6-9F8D-4560-A33F-63737DA6889E}" srcOrd="12" destOrd="0" presId="urn:microsoft.com/office/officeart/2005/8/layout/list1"/>
    <dgm:cxn modelId="{4D07BF02-7919-4948-90BA-D3A5FAEE21DF}" type="presParOf" srcId="{5AB9A5D6-9F8D-4560-A33F-63737DA6889E}" destId="{5802CF65-A104-48F6-889B-34DC355D8821}" srcOrd="0" destOrd="0" presId="urn:microsoft.com/office/officeart/2005/8/layout/list1"/>
    <dgm:cxn modelId="{EE5A796D-DF43-47F1-8B86-5EE9AC2BB289}" type="presParOf" srcId="{5AB9A5D6-9F8D-4560-A33F-63737DA6889E}" destId="{4BDF9B35-9BF3-451C-BC0E-AE2A17B0456E}" srcOrd="1" destOrd="0" presId="urn:microsoft.com/office/officeart/2005/8/layout/list1"/>
    <dgm:cxn modelId="{7D72E871-FC8F-4B5E-B547-1F6A1AB929D7}" type="presParOf" srcId="{51F5A769-ED9C-4ADD-99E1-374D96DBDB3F}" destId="{4938B1B4-3BE0-40ED-B843-A29CC5B74722}" srcOrd="13" destOrd="0" presId="urn:microsoft.com/office/officeart/2005/8/layout/list1"/>
    <dgm:cxn modelId="{4BAEB959-00EF-4FF8-A46F-73D8FFAD8BC8}" type="presParOf" srcId="{51F5A769-ED9C-4ADD-99E1-374D96DBDB3F}" destId="{9D1549BF-8044-4113-BD5F-6F8D12062AE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A8E6CC-7464-4F84-881A-15258E14E22B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607CEB-0476-44A0-B964-546485E38536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928E522B-11A2-4F04-B20C-A11F4487E2E2}" type="parTrans" cxnId="{59783C68-C51D-485E-BF0A-1736AF322806}">
      <dgm:prSet/>
      <dgm:spPr/>
      <dgm:t>
        <a:bodyPr/>
        <a:lstStyle/>
        <a:p>
          <a:endParaRPr lang="ru-RU"/>
        </a:p>
      </dgm:t>
    </dgm:pt>
    <dgm:pt modelId="{2CE9F108-B04C-4D9E-BE9C-FF1F30F326BF}" type="sibTrans" cxnId="{59783C68-C51D-485E-BF0A-1736AF322806}">
      <dgm:prSet/>
      <dgm:spPr/>
      <dgm:t>
        <a:bodyPr/>
        <a:lstStyle/>
        <a:p>
          <a:endParaRPr lang="ru-RU"/>
        </a:p>
      </dgm:t>
    </dgm:pt>
    <dgm:pt modelId="{2DEFEA99-C782-49FC-A29E-06064FBD34E6}">
      <dgm:prSet phldrT="[Текст]"/>
      <dgm:spPr/>
      <dgm:t>
        <a:bodyPr/>
        <a:lstStyle/>
        <a:p>
          <a:r>
            <a:rPr lang="ru-RU" dirty="0" smtClean="0"/>
            <a:t>Реализация проектов экологической </a:t>
          </a:r>
          <a:br>
            <a:rPr lang="ru-RU" dirty="0" smtClean="0"/>
          </a:br>
          <a:r>
            <a:rPr lang="ru-RU" dirty="0" smtClean="0"/>
            <a:t> направленности за три года</a:t>
          </a:r>
          <a:endParaRPr lang="ru-RU" dirty="0"/>
        </a:p>
      </dgm:t>
    </dgm:pt>
    <dgm:pt modelId="{9C1851CB-97BA-4B79-8B1C-B1F8F8D3E619}" type="parTrans" cxnId="{AA791AB0-6315-48AE-8EAA-36EFB50D54E8}">
      <dgm:prSet/>
      <dgm:spPr/>
      <dgm:t>
        <a:bodyPr/>
        <a:lstStyle/>
        <a:p>
          <a:endParaRPr lang="ru-RU"/>
        </a:p>
      </dgm:t>
    </dgm:pt>
    <dgm:pt modelId="{32725339-8974-4F6D-A0AE-4EF4FAC75617}" type="sibTrans" cxnId="{AA791AB0-6315-48AE-8EAA-36EFB50D54E8}">
      <dgm:prSet/>
      <dgm:spPr/>
      <dgm:t>
        <a:bodyPr/>
        <a:lstStyle/>
        <a:p>
          <a:endParaRPr lang="ru-RU"/>
        </a:p>
      </dgm:t>
    </dgm:pt>
    <dgm:pt modelId="{8EA4102D-F26A-4428-A28B-C41A2BCBA9EC}">
      <dgm:prSet phldrT="[Текст]"/>
      <dgm:spPr/>
      <dgm:t>
        <a:bodyPr/>
        <a:lstStyle/>
        <a:p>
          <a:r>
            <a:rPr lang="ru-RU" dirty="0" smtClean="0"/>
            <a:t>Охват: 993 уч-ся (97%)</a:t>
          </a:r>
          <a:endParaRPr lang="ru-RU" dirty="0"/>
        </a:p>
      </dgm:t>
    </dgm:pt>
    <dgm:pt modelId="{5297D327-62B0-4796-93A9-5B33F03D9D2C}" type="parTrans" cxnId="{83977A07-854E-4DFC-B3F6-2ED4BB0C1AD1}">
      <dgm:prSet/>
      <dgm:spPr/>
      <dgm:t>
        <a:bodyPr/>
        <a:lstStyle/>
        <a:p>
          <a:endParaRPr lang="ru-RU"/>
        </a:p>
      </dgm:t>
    </dgm:pt>
    <dgm:pt modelId="{7AE0AA32-C6A8-4455-A308-603E0D5DC6F1}" type="sibTrans" cxnId="{83977A07-854E-4DFC-B3F6-2ED4BB0C1AD1}">
      <dgm:prSet/>
      <dgm:spPr/>
      <dgm:t>
        <a:bodyPr/>
        <a:lstStyle/>
        <a:p>
          <a:endParaRPr lang="ru-RU"/>
        </a:p>
      </dgm:t>
    </dgm:pt>
    <dgm:pt modelId="{59050E3D-5E99-4F80-BF7E-971094898895}">
      <dgm:prSet phldrT="[Текст]"/>
      <dgm:spPr/>
      <dgm:t>
        <a:bodyPr/>
        <a:lstStyle/>
        <a:p>
          <a:r>
            <a:rPr lang="ru-RU" dirty="0" smtClean="0"/>
            <a:t>Реализация проектов </a:t>
          </a:r>
          <a:br>
            <a:rPr lang="ru-RU" dirty="0" smtClean="0"/>
          </a:br>
          <a:r>
            <a:rPr lang="ru-RU" dirty="0" smtClean="0"/>
            <a:t> гражданско-патриотической направленности за три года</a:t>
          </a:r>
          <a:endParaRPr lang="ru-RU" dirty="0"/>
        </a:p>
      </dgm:t>
    </dgm:pt>
    <dgm:pt modelId="{9289392E-4858-4AAF-9531-387509084858}" type="parTrans" cxnId="{A34B7ECB-1DFA-4382-B0F5-B21F57BFA647}">
      <dgm:prSet/>
      <dgm:spPr/>
      <dgm:t>
        <a:bodyPr/>
        <a:lstStyle/>
        <a:p>
          <a:endParaRPr lang="ru-RU"/>
        </a:p>
      </dgm:t>
    </dgm:pt>
    <dgm:pt modelId="{05CC63F4-5BA0-4C41-B985-233347AA8B45}" type="sibTrans" cxnId="{A34B7ECB-1DFA-4382-B0F5-B21F57BFA647}">
      <dgm:prSet/>
      <dgm:spPr/>
      <dgm:t>
        <a:bodyPr/>
        <a:lstStyle/>
        <a:p>
          <a:endParaRPr lang="ru-RU"/>
        </a:p>
      </dgm:t>
    </dgm:pt>
    <dgm:pt modelId="{03E2ADB5-2664-499E-AAC5-3EDED89EB041}">
      <dgm:prSet phldrT="[Текст]"/>
      <dgm:spPr/>
      <dgm:t>
        <a:bodyPr/>
        <a:lstStyle/>
        <a:p>
          <a:r>
            <a:rPr lang="ru-RU" dirty="0" smtClean="0"/>
            <a:t>Охват: 912 уч-ся (90%)</a:t>
          </a:r>
          <a:endParaRPr lang="ru-RU" dirty="0"/>
        </a:p>
      </dgm:t>
    </dgm:pt>
    <dgm:pt modelId="{AF00C1C1-2535-4B9C-80E0-2C61B8342A65}" type="parTrans" cxnId="{C5B6F6AC-362C-4183-A887-BC872E1BCC10}">
      <dgm:prSet/>
      <dgm:spPr/>
      <dgm:t>
        <a:bodyPr/>
        <a:lstStyle/>
        <a:p>
          <a:endParaRPr lang="ru-RU"/>
        </a:p>
      </dgm:t>
    </dgm:pt>
    <dgm:pt modelId="{9CFCE701-A13D-476C-BD91-4CCAC9F72636}" type="sibTrans" cxnId="{C5B6F6AC-362C-4183-A887-BC872E1BCC10}">
      <dgm:prSet/>
      <dgm:spPr/>
      <dgm:t>
        <a:bodyPr/>
        <a:lstStyle/>
        <a:p>
          <a:endParaRPr lang="ru-RU"/>
        </a:p>
      </dgm:t>
    </dgm:pt>
    <dgm:pt modelId="{6346C6A0-B1B0-4FA9-BDA3-0C8FF66176F1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E9B0939F-2DDD-4951-A1E3-2F43D3056605}" type="sibTrans" cxnId="{C8BFFB3D-1F72-445A-8B9B-37619426E648}">
      <dgm:prSet/>
      <dgm:spPr/>
      <dgm:t>
        <a:bodyPr/>
        <a:lstStyle/>
        <a:p>
          <a:endParaRPr lang="ru-RU"/>
        </a:p>
      </dgm:t>
    </dgm:pt>
    <dgm:pt modelId="{D9E183E7-174A-447B-99E3-60BCE2FD3D14}" type="parTrans" cxnId="{C8BFFB3D-1F72-445A-8B9B-37619426E648}">
      <dgm:prSet/>
      <dgm:spPr/>
      <dgm:t>
        <a:bodyPr/>
        <a:lstStyle/>
        <a:p>
          <a:endParaRPr lang="ru-RU"/>
        </a:p>
      </dgm:t>
    </dgm:pt>
    <dgm:pt modelId="{C4FF39BA-6A0D-4752-9D36-A974FF804110}" type="pres">
      <dgm:prSet presAssocID="{E7A8E6CC-7464-4F84-881A-15258E14E22B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26D5D31-5631-4212-9127-DE552A05EF0F}" type="pres">
      <dgm:prSet presAssocID="{8B607CEB-0476-44A0-B964-546485E38536}" presName="posSpace" presStyleCnt="0"/>
      <dgm:spPr/>
    </dgm:pt>
    <dgm:pt modelId="{55FEB796-4B6B-46C9-B889-8D8A6C620C7D}" type="pres">
      <dgm:prSet presAssocID="{8B607CEB-0476-44A0-B964-546485E38536}" presName="vertFlow" presStyleCnt="0"/>
      <dgm:spPr/>
    </dgm:pt>
    <dgm:pt modelId="{B445B67A-74D3-4398-8731-C79B5B561847}" type="pres">
      <dgm:prSet presAssocID="{8B607CEB-0476-44A0-B964-546485E38536}" presName="topSpace" presStyleCnt="0"/>
      <dgm:spPr/>
    </dgm:pt>
    <dgm:pt modelId="{908A9587-7CC6-4842-B3F3-CEBEF0E22DE5}" type="pres">
      <dgm:prSet presAssocID="{8B607CEB-0476-44A0-B964-546485E38536}" presName="firstComp" presStyleCnt="0"/>
      <dgm:spPr/>
    </dgm:pt>
    <dgm:pt modelId="{C5E8EE76-695B-492E-95A7-494866110E80}" type="pres">
      <dgm:prSet presAssocID="{8B607CEB-0476-44A0-B964-546485E38536}" presName="firstChild" presStyleLbl="bgAccFollowNode1" presStyleIdx="0" presStyleCnt="4"/>
      <dgm:spPr/>
      <dgm:t>
        <a:bodyPr/>
        <a:lstStyle/>
        <a:p>
          <a:endParaRPr lang="ru-RU"/>
        </a:p>
      </dgm:t>
    </dgm:pt>
    <dgm:pt modelId="{4504773D-70CF-4596-B050-9426A39D3EBD}" type="pres">
      <dgm:prSet presAssocID="{8B607CEB-0476-44A0-B964-546485E38536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FD32C-9D89-472B-B960-3F447ACB7C18}" type="pres">
      <dgm:prSet presAssocID="{8EA4102D-F26A-4428-A28B-C41A2BCBA9EC}" presName="comp" presStyleCnt="0"/>
      <dgm:spPr/>
    </dgm:pt>
    <dgm:pt modelId="{9B6557EF-9184-4B57-B26F-F32C1B8B3390}" type="pres">
      <dgm:prSet presAssocID="{8EA4102D-F26A-4428-A28B-C41A2BCBA9EC}" presName="child" presStyleLbl="bgAccFollowNode1" presStyleIdx="1" presStyleCnt="4"/>
      <dgm:spPr/>
      <dgm:t>
        <a:bodyPr/>
        <a:lstStyle/>
        <a:p>
          <a:endParaRPr lang="ru-RU"/>
        </a:p>
      </dgm:t>
    </dgm:pt>
    <dgm:pt modelId="{3414E299-F795-4539-ACB0-3FCA42BA1C7F}" type="pres">
      <dgm:prSet presAssocID="{8EA4102D-F26A-4428-A28B-C41A2BCBA9EC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0D111-7866-4846-BA87-04287B23BB2B}" type="pres">
      <dgm:prSet presAssocID="{8B607CEB-0476-44A0-B964-546485E38536}" presName="negSpace" presStyleCnt="0"/>
      <dgm:spPr/>
    </dgm:pt>
    <dgm:pt modelId="{256341F4-AFF2-45FC-8052-6DC5A440766D}" type="pres">
      <dgm:prSet presAssocID="{8B607CEB-0476-44A0-B964-546485E38536}" presName="circle" presStyleLbl="node1" presStyleIdx="0" presStyleCnt="2"/>
      <dgm:spPr/>
      <dgm:t>
        <a:bodyPr/>
        <a:lstStyle/>
        <a:p>
          <a:endParaRPr lang="ru-RU"/>
        </a:p>
      </dgm:t>
    </dgm:pt>
    <dgm:pt modelId="{81D21F52-1726-426F-BF00-A7F28AF30790}" type="pres">
      <dgm:prSet presAssocID="{2CE9F108-B04C-4D9E-BE9C-FF1F30F326BF}" presName="transSpace" presStyleCnt="0"/>
      <dgm:spPr/>
    </dgm:pt>
    <dgm:pt modelId="{226E4049-1AD2-419C-AB10-4F5071E97C52}" type="pres">
      <dgm:prSet presAssocID="{6346C6A0-B1B0-4FA9-BDA3-0C8FF66176F1}" presName="posSpace" presStyleCnt="0"/>
      <dgm:spPr/>
    </dgm:pt>
    <dgm:pt modelId="{F105C3F4-B23B-4D37-BFD7-E5B0F95F7A45}" type="pres">
      <dgm:prSet presAssocID="{6346C6A0-B1B0-4FA9-BDA3-0C8FF66176F1}" presName="vertFlow" presStyleCnt="0"/>
      <dgm:spPr/>
    </dgm:pt>
    <dgm:pt modelId="{96874616-E23B-484D-9540-606A1A1AC859}" type="pres">
      <dgm:prSet presAssocID="{6346C6A0-B1B0-4FA9-BDA3-0C8FF66176F1}" presName="topSpace" presStyleCnt="0"/>
      <dgm:spPr/>
    </dgm:pt>
    <dgm:pt modelId="{14126168-1ADB-4534-9A9A-9404652D4430}" type="pres">
      <dgm:prSet presAssocID="{6346C6A0-B1B0-4FA9-BDA3-0C8FF66176F1}" presName="firstComp" presStyleCnt="0"/>
      <dgm:spPr/>
    </dgm:pt>
    <dgm:pt modelId="{EDE2D7EB-EB83-48B5-8843-06F1A89B2C8D}" type="pres">
      <dgm:prSet presAssocID="{6346C6A0-B1B0-4FA9-BDA3-0C8FF66176F1}" presName="firstChild" presStyleLbl="bgAccFollowNode1" presStyleIdx="2" presStyleCnt="4"/>
      <dgm:spPr/>
      <dgm:t>
        <a:bodyPr/>
        <a:lstStyle/>
        <a:p>
          <a:endParaRPr lang="ru-RU"/>
        </a:p>
      </dgm:t>
    </dgm:pt>
    <dgm:pt modelId="{13CD3A96-2A68-40AD-8307-5BEA3CC461C9}" type="pres">
      <dgm:prSet presAssocID="{6346C6A0-B1B0-4FA9-BDA3-0C8FF66176F1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3F3B6-D984-4308-9365-D668E56E0995}" type="pres">
      <dgm:prSet presAssocID="{03E2ADB5-2664-499E-AAC5-3EDED89EB041}" presName="comp" presStyleCnt="0"/>
      <dgm:spPr/>
    </dgm:pt>
    <dgm:pt modelId="{AFBD8125-0BA8-41C7-9E9A-1F47A3DBCB25}" type="pres">
      <dgm:prSet presAssocID="{03E2ADB5-2664-499E-AAC5-3EDED89EB041}" presName="child" presStyleLbl="bgAccFollowNode1" presStyleIdx="3" presStyleCnt="4"/>
      <dgm:spPr/>
      <dgm:t>
        <a:bodyPr/>
        <a:lstStyle/>
        <a:p>
          <a:endParaRPr lang="ru-RU"/>
        </a:p>
      </dgm:t>
    </dgm:pt>
    <dgm:pt modelId="{8F667515-F17E-4569-AC48-8D1CB39F990C}" type="pres">
      <dgm:prSet presAssocID="{03E2ADB5-2664-499E-AAC5-3EDED89EB041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5A485-B93B-4356-8C7F-93FAEECE5C42}" type="pres">
      <dgm:prSet presAssocID="{6346C6A0-B1B0-4FA9-BDA3-0C8FF66176F1}" presName="negSpace" presStyleCnt="0"/>
      <dgm:spPr/>
    </dgm:pt>
    <dgm:pt modelId="{DE346E66-A1E4-425E-ABD2-32EF22E55388}" type="pres">
      <dgm:prSet presAssocID="{6346C6A0-B1B0-4FA9-BDA3-0C8FF66176F1}" presName="circle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44C8A473-047C-4F2C-9BD4-AFB613EFE083}" type="presOf" srcId="{59050E3D-5E99-4F80-BF7E-971094898895}" destId="{EDE2D7EB-EB83-48B5-8843-06F1A89B2C8D}" srcOrd="0" destOrd="0" presId="urn:microsoft.com/office/officeart/2005/8/layout/hList9"/>
    <dgm:cxn modelId="{C15A9C78-5002-49A3-A4B5-2679856C6FE2}" type="presOf" srcId="{59050E3D-5E99-4F80-BF7E-971094898895}" destId="{13CD3A96-2A68-40AD-8307-5BEA3CC461C9}" srcOrd="1" destOrd="0" presId="urn:microsoft.com/office/officeart/2005/8/layout/hList9"/>
    <dgm:cxn modelId="{83977A07-854E-4DFC-B3F6-2ED4BB0C1AD1}" srcId="{8B607CEB-0476-44A0-B964-546485E38536}" destId="{8EA4102D-F26A-4428-A28B-C41A2BCBA9EC}" srcOrd="1" destOrd="0" parTransId="{5297D327-62B0-4796-93A9-5B33F03D9D2C}" sibTransId="{7AE0AA32-C6A8-4455-A308-603E0D5DC6F1}"/>
    <dgm:cxn modelId="{EA3A7349-5EDE-4353-8790-6D61BF36889C}" type="presOf" srcId="{2DEFEA99-C782-49FC-A29E-06064FBD34E6}" destId="{C5E8EE76-695B-492E-95A7-494866110E80}" srcOrd="0" destOrd="0" presId="urn:microsoft.com/office/officeart/2005/8/layout/hList9"/>
    <dgm:cxn modelId="{59783C68-C51D-485E-BF0A-1736AF322806}" srcId="{E7A8E6CC-7464-4F84-881A-15258E14E22B}" destId="{8B607CEB-0476-44A0-B964-546485E38536}" srcOrd="0" destOrd="0" parTransId="{928E522B-11A2-4F04-B20C-A11F4487E2E2}" sibTransId="{2CE9F108-B04C-4D9E-BE9C-FF1F30F326BF}"/>
    <dgm:cxn modelId="{3CA96715-6B56-48E7-A8BF-997EEA564200}" type="presOf" srcId="{03E2ADB5-2664-499E-AAC5-3EDED89EB041}" destId="{AFBD8125-0BA8-41C7-9E9A-1F47A3DBCB25}" srcOrd="0" destOrd="0" presId="urn:microsoft.com/office/officeart/2005/8/layout/hList9"/>
    <dgm:cxn modelId="{694DB605-170D-4F8D-BE6E-C71FD3F8DA9A}" type="presOf" srcId="{8EA4102D-F26A-4428-A28B-C41A2BCBA9EC}" destId="{9B6557EF-9184-4B57-B26F-F32C1B8B3390}" srcOrd="0" destOrd="0" presId="urn:microsoft.com/office/officeart/2005/8/layout/hList9"/>
    <dgm:cxn modelId="{C8BFFB3D-1F72-445A-8B9B-37619426E648}" srcId="{E7A8E6CC-7464-4F84-881A-15258E14E22B}" destId="{6346C6A0-B1B0-4FA9-BDA3-0C8FF66176F1}" srcOrd="1" destOrd="0" parTransId="{D9E183E7-174A-447B-99E3-60BCE2FD3D14}" sibTransId="{E9B0939F-2DDD-4951-A1E3-2F43D3056605}"/>
    <dgm:cxn modelId="{91471319-2873-459B-BEE1-F3A48D5C11C8}" type="presOf" srcId="{E7A8E6CC-7464-4F84-881A-15258E14E22B}" destId="{C4FF39BA-6A0D-4752-9D36-A974FF804110}" srcOrd="0" destOrd="0" presId="urn:microsoft.com/office/officeart/2005/8/layout/hList9"/>
    <dgm:cxn modelId="{81633DAE-0D89-41D3-8145-A82A356FB9F7}" type="presOf" srcId="{6346C6A0-B1B0-4FA9-BDA3-0C8FF66176F1}" destId="{DE346E66-A1E4-425E-ABD2-32EF22E55388}" srcOrd="0" destOrd="0" presId="urn:microsoft.com/office/officeart/2005/8/layout/hList9"/>
    <dgm:cxn modelId="{E99C2EEB-C993-4811-8029-80703DAEE46D}" type="presOf" srcId="{8B607CEB-0476-44A0-B964-546485E38536}" destId="{256341F4-AFF2-45FC-8052-6DC5A440766D}" srcOrd="0" destOrd="0" presId="urn:microsoft.com/office/officeart/2005/8/layout/hList9"/>
    <dgm:cxn modelId="{AA791AB0-6315-48AE-8EAA-36EFB50D54E8}" srcId="{8B607CEB-0476-44A0-B964-546485E38536}" destId="{2DEFEA99-C782-49FC-A29E-06064FBD34E6}" srcOrd="0" destOrd="0" parTransId="{9C1851CB-97BA-4B79-8B1C-B1F8F8D3E619}" sibTransId="{32725339-8974-4F6D-A0AE-4EF4FAC75617}"/>
    <dgm:cxn modelId="{A34B7ECB-1DFA-4382-B0F5-B21F57BFA647}" srcId="{6346C6A0-B1B0-4FA9-BDA3-0C8FF66176F1}" destId="{59050E3D-5E99-4F80-BF7E-971094898895}" srcOrd="0" destOrd="0" parTransId="{9289392E-4858-4AAF-9531-387509084858}" sibTransId="{05CC63F4-5BA0-4C41-B985-233347AA8B45}"/>
    <dgm:cxn modelId="{7C758077-A2BE-47E7-8227-7C8851393EB5}" type="presOf" srcId="{2DEFEA99-C782-49FC-A29E-06064FBD34E6}" destId="{4504773D-70CF-4596-B050-9426A39D3EBD}" srcOrd="1" destOrd="0" presId="urn:microsoft.com/office/officeart/2005/8/layout/hList9"/>
    <dgm:cxn modelId="{54C93A8F-8653-4330-9E76-8C07B79A5D52}" type="presOf" srcId="{03E2ADB5-2664-499E-AAC5-3EDED89EB041}" destId="{8F667515-F17E-4569-AC48-8D1CB39F990C}" srcOrd="1" destOrd="0" presId="urn:microsoft.com/office/officeart/2005/8/layout/hList9"/>
    <dgm:cxn modelId="{C5B6F6AC-362C-4183-A887-BC872E1BCC10}" srcId="{6346C6A0-B1B0-4FA9-BDA3-0C8FF66176F1}" destId="{03E2ADB5-2664-499E-AAC5-3EDED89EB041}" srcOrd="1" destOrd="0" parTransId="{AF00C1C1-2535-4B9C-80E0-2C61B8342A65}" sibTransId="{9CFCE701-A13D-476C-BD91-4CCAC9F72636}"/>
    <dgm:cxn modelId="{B4D56084-8FC3-4ED1-A3A9-219566B9AD4D}" type="presOf" srcId="{8EA4102D-F26A-4428-A28B-C41A2BCBA9EC}" destId="{3414E299-F795-4539-ACB0-3FCA42BA1C7F}" srcOrd="1" destOrd="0" presId="urn:microsoft.com/office/officeart/2005/8/layout/hList9"/>
    <dgm:cxn modelId="{8281C340-6A0B-4259-B19C-2204D1041FCB}" type="presParOf" srcId="{C4FF39BA-6A0D-4752-9D36-A974FF804110}" destId="{026D5D31-5631-4212-9127-DE552A05EF0F}" srcOrd="0" destOrd="0" presId="urn:microsoft.com/office/officeart/2005/8/layout/hList9"/>
    <dgm:cxn modelId="{FB78F871-1160-4262-9435-6C9B6C64A47F}" type="presParOf" srcId="{C4FF39BA-6A0D-4752-9D36-A974FF804110}" destId="{55FEB796-4B6B-46C9-B889-8D8A6C620C7D}" srcOrd="1" destOrd="0" presId="urn:microsoft.com/office/officeart/2005/8/layout/hList9"/>
    <dgm:cxn modelId="{F5AEC597-6B99-4156-9502-2DFFD6E34976}" type="presParOf" srcId="{55FEB796-4B6B-46C9-B889-8D8A6C620C7D}" destId="{B445B67A-74D3-4398-8731-C79B5B561847}" srcOrd="0" destOrd="0" presId="urn:microsoft.com/office/officeart/2005/8/layout/hList9"/>
    <dgm:cxn modelId="{55EDD967-FDD1-46F8-A40C-C5DC15DC95BD}" type="presParOf" srcId="{55FEB796-4B6B-46C9-B889-8D8A6C620C7D}" destId="{908A9587-7CC6-4842-B3F3-CEBEF0E22DE5}" srcOrd="1" destOrd="0" presId="urn:microsoft.com/office/officeart/2005/8/layout/hList9"/>
    <dgm:cxn modelId="{860179FF-FA61-4161-87DC-28DC1B6FC9C1}" type="presParOf" srcId="{908A9587-7CC6-4842-B3F3-CEBEF0E22DE5}" destId="{C5E8EE76-695B-492E-95A7-494866110E80}" srcOrd="0" destOrd="0" presId="urn:microsoft.com/office/officeart/2005/8/layout/hList9"/>
    <dgm:cxn modelId="{5E9A48C5-5240-4069-9622-6458BA14E48A}" type="presParOf" srcId="{908A9587-7CC6-4842-B3F3-CEBEF0E22DE5}" destId="{4504773D-70CF-4596-B050-9426A39D3EBD}" srcOrd="1" destOrd="0" presId="urn:microsoft.com/office/officeart/2005/8/layout/hList9"/>
    <dgm:cxn modelId="{D54D2909-F917-47CC-90D7-2BFB98BF8C46}" type="presParOf" srcId="{55FEB796-4B6B-46C9-B889-8D8A6C620C7D}" destId="{54AFD32C-9D89-472B-B960-3F447ACB7C18}" srcOrd="2" destOrd="0" presId="urn:microsoft.com/office/officeart/2005/8/layout/hList9"/>
    <dgm:cxn modelId="{857F7065-35FC-4831-B639-3C018F183792}" type="presParOf" srcId="{54AFD32C-9D89-472B-B960-3F447ACB7C18}" destId="{9B6557EF-9184-4B57-B26F-F32C1B8B3390}" srcOrd="0" destOrd="0" presId="urn:microsoft.com/office/officeart/2005/8/layout/hList9"/>
    <dgm:cxn modelId="{71E1C0E8-532A-4BBC-8BFC-D84C32EDBAB7}" type="presParOf" srcId="{54AFD32C-9D89-472B-B960-3F447ACB7C18}" destId="{3414E299-F795-4539-ACB0-3FCA42BA1C7F}" srcOrd="1" destOrd="0" presId="urn:microsoft.com/office/officeart/2005/8/layout/hList9"/>
    <dgm:cxn modelId="{11B27379-3961-4C15-B6C3-9FE3E5295434}" type="presParOf" srcId="{C4FF39BA-6A0D-4752-9D36-A974FF804110}" destId="{BA60D111-7866-4846-BA87-04287B23BB2B}" srcOrd="2" destOrd="0" presId="urn:microsoft.com/office/officeart/2005/8/layout/hList9"/>
    <dgm:cxn modelId="{64727BD3-E68A-419A-B651-50118E9AB579}" type="presParOf" srcId="{C4FF39BA-6A0D-4752-9D36-A974FF804110}" destId="{256341F4-AFF2-45FC-8052-6DC5A440766D}" srcOrd="3" destOrd="0" presId="urn:microsoft.com/office/officeart/2005/8/layout/hList9"/>
    <dgm:cxn modelId="{EAD8F714-A0DC-4583-B842-0241BE626F22}" type="presParOf" srcId="{C4FF39BA-6A0D-4752-9D36-A974FF804110}" destId="{81D21F52-1726-426F-BF00-A7F28AF30790}" srcOrd="4" destOrd="0" presId="urn:microsoft.com/office/officeart/2005/8/layout/hList9"/>
    <dgm:cxn modelId="{CFF0759F-EC4D-4259-AF4F-9FA03E76497F}" type="presParOf" srcId="{C4FF39BA-6A0D-4752-9D36-A974FF804110}" destId="{226E4049-1AD2-419C-AB10-4F5071E97C52}" srcOrd="5" destOrd="0" presId="urn:microsoft.com/office/officeart/2005/8/layout/hList9"/>
    <dgm:cxn modelId="{4201512B-1018-4B5E-88CE-5B9FE18DDB4D}" type="presParOf" srcId="{C4FF39BA-6A0D-4752-9D36-A974FF804110}" destId="{F105C3F4-B23B-4D37-BFD7-E5B0F95F7A45}" srcOrd="6" destOrd="0" presId="urn:microsoft.com/office/officeart/2005/8/layout/hList9"/>
    <dgm:cxn modelId="{621796BE-DC90-4848-BB7E-E33EA7F03A26}" type="presParOf" srcId="{F105C3F4-B23B-4D37-BFD7-E5B0F95F7A45}" destId="{96874616-E23B-484D-9540-606A1A1AC859}" srcOrd="0" destOrd="0" presId="urn:microsoft.com/office/officeart/2005/8/layout/hList9"/>
    <dgm:cxn modelId="{47CE118B-DD9B-4670-987A-287150062B18}" type="presParOf" srcId="{F105C3F4-B23B-4D37-BFD7-E5B0F95F7A45}" destId="{14126168-1ADB-4534-9A9A-9404652D4430}" srcOrd="1" destOrd="0" presId="urn:microsoft.com/office/officeart/2005/8/layout/hList9"/>
    <dgm:cxn modelId="{8894DE26-570C-4389-BE6B-13AA25DA1140}" type="presParOf" srcId="{14126168-1ADB-4534-9A9A-9404652D4430}" destId="{EDE2D7EB-EB83-48B5-8843-06F1A89B2C8D}" srcOrd="0" destOrd="0" presId="urn:microsoft.com/office/officeart/2005/8/layout/hList9"/>
    <dgm:cxn modelId="{12D7D9CE-BE58-4E17-AC7A-BA45E565AEC6}" type="presParOf" srcId="{14126168-1ADB-4534-9A9A-9404652D4430}" destId="{13CD3A96-2A68-40AD-8307-5BEA3CC461C9}" srcOrd="1" destOrd="0" presId="urn:microsoft.com/office/officeart/2005/8/layout/hList9"/>
    <dgm:cxn modelId="{54F99E94-18BA-4A15-A1F9-795A50110C78}" type="presParOf" srcId="{F105C3F4-B23B-4D37-BFD7-E5B0F95F7A45}" destId="{54A3F3B6-D984-4308-9365-D668E56E0995}" srcOrd="2" destOrd="0" presId="urn:microsoft.com/office/officeart/2005/8/layout/hList9"/>
    <dgm:cxn modelId="{D384243F-A390-4834-A652-3D0472C04606}" type="presParOf" srcId="{54A3F3B6-D984-4308-9365-D668E56E0995}" destId="{AFBD8125-0BA8-41C7-9E9A-1F47A3DBCB25}" srcOrd="0" destOrd="0" presId="urn:microsoft.com/office/officeart/2005/8/layout/hList9"/>
    <dgm:cxn modelId="{56BB3068-C1CB-486E-B3CF-48213716B5A5}" type="presParOf" srcId="{54A3F3B6-D984-4308-9365-D668E56E0995}" destId="{8F667515-F17E-4569-AC48-8D1CB39F990C}" srcOrd="1" destOrd="0" presId="urn:microsoft.com/office/officeart/2005/8/layout/hList9"/>
    <dgm:cxn modelId="{F5D6C561-336C-44C8-A936-024FA7B4CB78}" type="presParOf" srcId="{C4FF39BA-6A0D-4752-9D36-A974FF804110}" destId="{F2A5A485-B93B-4356-8C7F-93FAEECE5C42}" srcOrd="7" destOrd="0" presId="urn:microsoft.com/office/officeart/2005/8/layout/hList9"/>
    <dgm:cxn modelId="{97FC22BC-B8CA-4304-B3FF-3DEDBC8FD7A4}" type="presParOf" srcId="{C4FF39BA-6A0D-4752-9D36-A974FF804110}" destId="{DE346E66-A1E4-425E-ABD2-32EF22E55388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980DB6-0CAB-4D43-81A3-3D1EA708426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795E1D-72CB-4BED-A057-5672F38B0CBF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Познавательный компонент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DB5BD849-DC1F-4078-A431-DB09918E25F8}" type="parTrans" cxnId="{8F74B726-6F99-4392-A28E-A9E1561D2EF4}">
      <dgm:prSet/>
      <dgm:spPr/>
      <dgm:t>
        <a:bodyPr/>
        <a:lstStyle/>
        <a:p>
          <a:endParaRPr lang="ru-RU"/>
        </a:p>
      </dgm:t>
    </dgm:pt>
    <dgm:pt modelId="{B23C71C0-4040-4AFB-BC11-8621A73EA28B}" type="sibTrans" cxnId="{8F74B726-6F99-4392-A28E-A9E1561D2EF4}">
      <dgm:prSet/>
      <dgm:spPr/>
      <dgm:t>
        <a:bodyPr/>
        <a:lstStyle/>
        <a:p>
          <a:endParaRPr lang="ru-RU"/>
        </a:p>
      </dgm:t>
    </dgm:pt>
    <dgm:pt modelId="{7AD310A9-0C51-4E14-91D8-91C00F911FB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Обучающийся усвоил знания по экологии и краеведению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A54F5A1B-7603-4857-B9B4-AADB6BF85B10}" type="parTrans" cxnId="{69B57084-8EA1-4B58-B000-6E7E2E5AC9AE}">
      <dgm:prSet/>
      <dgm:spPr/>
      <dgm:t>
        <a:bodyPr/>
        <a:lstStyle/>
        <a:p>
          <a:endParaRPr lang="ru-RU"/>
        </a:p>
      </dgm:t>
    </dgm:pt>
    <dgm:pt modelId="{FB26F268-B6E2-4BEC-AC0B-BD181035496F}" type="sibTrans" cxnId="{69B57084-8EA1-4B58-B000-6E7E2E5AC9AE}">
      <dgm:prSet/>
      <dgm:spPr/>
      <dgm:t>
        <a:bodyPr/>
        <a:lstStyle/>
        <a:p>
          <a:endParaRPr lang="ru-RU"/>
        </a:p>
      </dgm:t>
    </dgm:pt>
    <dgm:pt modelId="{981A0272-B7FA-4811-BAE7-9A13C87D747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Осваивает экологические и природоохранительные знания, планирует и реализует экологическое самообразование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45E34302-1FE4-49CA-AA42-1FEAC1013C6A}" type="parTrans" cxnId="{BDD2A881-9B17-43F6-8326-63587A32FB23}">
      <dgm:prSet/>
      <dgm:spPr/>
      <dgm:t>
        <a:bodyPr/>
        <a:lstStyle/>
        <a:p>
          <a:endParaRPr lang="ru-RU"/>
        </a:p>
      </dgm:t>
    </dgm:pt>
    <dgm:pt modelId="{9FD10F9A-23A5-4338-88D4-BFDC95747A04}" type="sibTrans" cxnId="{BDD2A881-9B17-43F6-8326-63587A32FB23}">
      <dgm:prSet/>
      <dgm:spPr/>
      <dgm:t>
        <a:bodyPr/>
        <a:lstStyle/>
        <a:p>
          <a:endParaRPr lang="ru-RU"/>
        </a:p>
      </dgm:t>
    </dgm:pt>
    <dgm:pt modelId="{1E78726A-5CCB-4BE4-9F3D-63376A6A2CC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Обладает информацией о реализации инновационного проекта и существовании эколого-патриотической тропы «Мысхако»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6A34D8B7-F898-4D9A-B29D-F0282944EB12}" type="parTrans" cxnId="{5448099F-3DC3-4AF8-9203-E408EF45787B}">
      <dgm:prSet/>
      <dgm:spPr/>
      <dgm:t>
        <a:bodyPr/>
        <a:lstStyle/>
        <a:p>
          <a:endParaRPr lang="ru-RU"/>
        </a:p>
      </dgm:t>
    </dgm:pt>
    <dgm:pt modelId="{0FD066B5-0932-4DB3-803D-D1DE6D3833BA}" type="sibTrans" cxnId="{5448099F-3DC3-4AF8-9203-E408EF45787B}">
      <dgm:prSet/>
      <dgm:spPr/>
      <dgm:t>
        <a:bodyPr/>
        <a:lstStyle/>
        <a:p>
          <a:endParaRPr lang="ru-RU"/>
        </a:p>
      </dgm:t>
    </dgm:pt>
    <dgm:pt modelId="{2458DFF8-8342-46DF-95FC-72D9350BC16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Знает нормы и правила организации деятельности и поведения в природе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CA33B1A9-1869-4FE0-8EE7-652F101DDD36}" type="parTrans" cxnId="{5173D5D1-56A7-4FD9-9E1D-7AA0A990C7A9}">
      <dgm:prSet/>
      <dgm:spPr/>
      <dgm:t>
        <a:bodyPr/>
        <a:lstStyle/>
        <a:p>
          <a:endParaRPr lang="ru-RU"/>
        </a:p>
      </dgm:t>
    </dgm:pt>
    <dgm:pt modelId="{DB4E9FB4-84E3-4D1D-9D45-05521C8026B5}" type="sibTrans" cxnId="{5173D5D1-56A7-4FD9-9E1D-7AA0A990C7A9}">
      <dgm:prSet/>
      <dgm:spPr/>
      <dgm:t>
        <a:bodyPr/>
        <a:lstStyle/>
        <a:p>
          <a:endParaRPr lang="ru-RU"/>
        </a:p>
      </dgm:t>
    </dgm:pt>
    <dgm:pt modelId="{805FAA24-1964-4390-BE16-EE171C75B060}" type="pres">
      <dgm:prSet presAssocID="{0C980DB6-0CAB-4D43-81A3-3D1EA708426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5F73B-DFD7-474E-AAC0-5FB70CC5F2A2}" type="pres">
      <dgm:prSet presAssocID="{B3795E1D-72CB-4BED-A057-5672F38B0CBF}" presName="root1" presStyleCnt="0"/>
      <dgm:spPr/>
    </dgm:pt>
    <dgm:pt modelId="{1C287BF3-6476-42B3-8879-B19BA1C1EEB9}" type="pres">
      <dgm:prSet presAssocID="{B3795E1D-72CB-4BED-A057-5672F38B0CB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B960D2-1755-4EF8-9424-0208A2AC768D}" type="pres">
      <dgm:prSet presAssocID="{B3795E1D-72CB-4BED-A057-5672F38B0CBF}" presName="level2hierChild" presStyleCnt="0"/>
      <dgm:spPr/>
    </dgm:pt>
    <dgm:pt modelId="{2FBF5231-1D35-4BAF-B8C1-74575F805AF0}" type="pres">
      <dgm:prSet presAssocID="{A54F5A1B-7603-4857-B9B4-AADB6BF85B10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63365D49-B3A0-4FA3-B4C9-37F51A399E22}" type="pres">
      <dgm:prSet presAssocID="{A54F5A1B-7603-4857-B9B4-AADB6BF85B10}" presName="connTx" presStyleLbl="parChTrans1D2" presStyleIdx="0" presStyleCnt="4"/>
      <dgm:spPr/>
      <dgm:t>
        <a:bodyPr/>
        <a:lstStyle/>
        <a:p>
          <a:endParaRPr lang="ru-RU"/>
        </a:p>
      </dgm:t>
    </dgm:pt>
    <dgm:pt modelId="{4B5AF9CD-C96D-4421-B36A-3A604E905555}" type="pres">
      <dgm:prSet presAssocID="{7AD310A9-0C51-4E14-91D8-91C00F911FBA}" presName="root2" presStyleCnt="0"/>
      <dgm:spPr/>
    </dgm:pt>
    <dgm:pt modelId="{B13E7CED-0523-4EBF-802E-11A5483C342B}" type="pres">
      <dgm:prSet presAssocID="{7AD310A9-0C51-4E14-91D8-91C00F911FBA}" presName="LevelTwoTextNode" presStyleLbl="node2" presStyleIdx="0" presStyleCnt="4" custScaleX="242462" custScaleY="801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914234-7B6B-4F34-82A0-4B83B922AC7A}" type="pres">
      <dgm:prSet presAssocID="{7AD310A9-0C51-4E14-91D8-91C00F911FBA}" presName="level3hierChild" presStyleCnt="0"/>
      <dgm:spPr/>
    </dgm:pt>
    <dgm:pt modelId="{0E6DDDD5-C6B7-4CD2-9934-66C9AD3B5B44}" type="pres">
      <dgm:prSet presAssocID="{CA33B1A9-1869-4FE0-8EE7-652F101DDD36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44FC1E2E-2D54-43F2-9971-30568E76A32B}" type="pres">
      <dgm:prSet presAssocID="{CA33B1A9-1869-4FE0-8EE7-652F101DDD36}" presName="connTx" presStyleLbl="parChTrans1D2" presStyleIdx="1" presStyleCnt="4"/>
      <dgm:spPr/>
      <dgm:t>
        <a:bodyPr/>
        <a:lstStyle/>
        <a:p>
          <a:endParaRPr lang="ru-RU"/>
        </a:p>
      </dgm:t>
    </dgm:pt>
    <dgm:pt modelId="{B2E588C2-6CCD-4B71-9E0D-3B700F8A74DF}" type="pres">
      <dgm:prSet presAssocID="{2458DFF8-8342-46DF-95FC-72D9350BC165}" presName="root2" presStyleCnt="0"/>
      <dgm:spPr/>
    </dgm:pt>
    <dgm:pt modelId="{74FDFA1F-1149-4249-8825-058BD8162895}" type="pres">
      <dgm:prSet presAssocID="{2458DFF8-8342-46DF-95FC-72D9350BC165}" presName="LevelTwoTextNode" presStyleLbl="node2" presStyleIdx="1" presStyleCnt="4" custScaleX="2424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C18F6D-580F-4DC6-AC70-BAFDBE6E23CE}" type="pres">
      <dgm:prSet presAssocID="{2458DFF8-8342-46DF-95FC-72D9350BC165}" presName="level3hierChild" presStyleCnt="0"/>
      <dgm:spPr/>
    </dgm:pt>
    <dgm:pt modelId="{380EE04A-6125-48E6-AF1D-AFD7AB12FB6B}" type="pres">
      <dgm:prSet presAssocID="{45E34302-1FE4-49CA-AA42-1FEAC1013C6A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A60A14FC-9F8A-47C7-81C8-FCDF535D3CA0}" type="pres">
      <dgm:prSet presAssocID="{45E34302-1FE4-49CA-AA42-1FEAC1013C6A}" presName="connTx" presStyleLbl="parChTrans1D2" presStyleIdx="2" presStyleCnt="4"/>
      <dgm:spPr/>
      <dgm:t>
        <a:bodyPr/>
        <a:lstStyle/>
        <a:p>
          <a:endParaRPr lang="ru-RU"/>
        </a:p>
      </dgm:t>
    </dgm:pt>
    <dgm:pt modelId="{6CBDF147-F39C-4B49-AFE3-E3F7BB9E4273}" type="pres">
      <dgm:prSet presAssocID="{981A0272-B7FA-4811-BAE7-9A13C87D7471}" presName="root2" presStyleCnt="0"/>
      <dgm:spPr/>
    </dgm:pt>
    <dgm:pt modelId="{5AA163D7-E374-42BD-A39F-8F6158E0B7DB}" type="pres">
      <dgm:prSet presAssocID="{981A0272-B7FA-4811-BAE7-9A13C87D7471}" presName="LevelTwoTextNode" presStyleLbl="node2" presStyleIdx="2" presStyleCnt="4" custScaleX="242972" custScaleY="1545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CF9514-8B63-4AD8-8E13-D9D3395DA70F}" type="pres">
      <dgm:prSet presAssocID="{981A0272-B7FA-4811-BAE7-9A13C87D7471}" presName="level3hierChild" presStyleCnt="0"/>
      <dgm:spPr/>
    </dgm:pt>
    <dgm:pt modelId="{A219D3FB-5C92-4139-BA79-DAB0DA668D2D}" type="pres">
      <dgm:prSet presAssocID="{6A34D8B7-F898-4D9A-B29D-F0282944EB12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A16F7DED-F882-4B66-B48C-EC7D49B58D98}" type="pres">
      <dgm:prSet presAssocID="{6A34D8B7-F898-4D9A-B29D-F0282944EB12}" presName="connTx" presStyleLbl="parChTrans1D2" presStyleIdx="3" presStyleCnt="4"/>
      <dgm:spPr/>
      <dgm:t>
        <a:bodyPr/>
        <a:lstStyle/>
        <a:p>
          <a:endParaRPr lang="ru-RU"/>
        </a:p>
      </dgm:t>
    </dgm:pt>
    <dgm:pt modelId="{BC8602CA-43B5-41A6-A035-84BBAAD6FEF6}" type="pres">
      <dgm:prSet presAssocID="{1E78726A-5CCB-4BE4-9F3D-63376A6A2CC1}" presName="root2" presStyleCnt="0"/>
      <dgm:spPr/>
    </dgm:pt>
    <dgm:pt modelId="{E6BC0D8E-569B-4CF6-BDD4-350F1354E098}" type="pres">
      <dgm:prSet presAssocID="{1E78726A-5CCB-4BE4-9F3D-63376A6A2CC1}" presName="LevelTwoTextNode" presStyleLbl="node2" presStyleIdx="3" presStyleCnt="4" custScaleX="242462" custScaleY="2005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CABAE7-4992-4832-AC51-D60009B27477}" type="pres">
      <dgm:prSet presAssocID="{1E78726A-5CCB-4BE4-9F3D-63376A6A2CC1}" presName="level3hierChild" presStyleCnt="0"/>
      <dgm:spPr/>
    </dgm:pt>
  </dgm:ptLst>
  <dgm:cxnLst>
    <dgm:cxn modelId="{90E1ACD1-D45F-4856-A532-E035EFF33855}" type="presOf" srcId="{A54F5A1B-7603-4857-B9B4-AADB6BF85B10}" destId="{63365D49-B3A0-4FA3-B4C9-37F51A399E22}" srcOrd="1" destOrd="0" presId="urn:microsoft.com/office/officeart/2008/layout/HorizontalMultiLevelHierarchy"/>
    <dgm:cxn modelId="{4F4927A2-DC4A-497F-83A2-503EF561033E}" type="presOf" srcId="{A54F5A1B-7603-4857-B9B4-AADB6BF85B10}" destId="{2FBF5231-1D35-4BAF-B8C1-74575F805AF0}" srcOrd="0" destOrd="0" presId="urn:microsoft.com/office/officeart/2008/layout/HorizontalMultiLevelHierarchy"/>
    <dgm:cxn modelId="{72DCC04C-27DF-4E80-ACBC-538B140F2D7F}" type="presOf" srcId="{6A34D8B7-F898-4D9A-B29D-F0282944EB12}" destId="{A219D3FB-5C92-4139-BA79-DAB0DA668D2D}" srcOrd="0" destOrd="0" presId="urn:microsoft.com/office/officeart/2008/layout/HorizontalMultiLevelHierarchy"/>
    <dgm:cxn modelId="{69B57084-8EA1-4B58-B000-6E7E2E5AC9AE}" srcId="{B3795E1D-72CB-4BED-A057-5672F38B0CBF}" destId="{7AD310A9-0C51-4E14-91D8-91C00F911FBA}" srcOrd="0" destOrd="0" parTransId="{A54F5A1B-7603-4857-B9B4-AADB6BF85B10}" sibTransId="{FB26F268-B6E2-4BEC-AC0B-BD181035496F}"/>
    <dgm:cxn modelId="{EBFE1C44-37BC-4715-A092-5912EEA9D5BA}" type="presOf" srcId="{1E78726A-5CCB-4BE4-9F3D-63376A6A2CC1}" destId="{E6BC0D8E-569B-4CF6-BDD4-350F1354E098}" srcOrd="0" destOrd="0" presId="urn:microsoft.com/office/officeart/2008/layout/HorizontalMultiLevelHierarchy"/>
    <dgm:cxn modelId="{D997E58A-9E98-43BB-A674-E45DFB3C9511}" type="presOf" srcId="{B3795E1D-72CB-4BED-A057-5672F38B0CBF}" destId="{1C287BF3-6476-42B3-8879-B19BA1C1EEB9}" srcOrd="0" destOrd="0" presId="urn:microsoft.com/office/officeart/2008/layout/HorizontalMultiLevelHierarchy"/>
    <dgm:cxn modelId="{305F09F9-2F38-4150-BD03-D2C4C6F81A98}" type="presOf" srcId="{7AD310A9-0C51-4E14-91D8-91C00F911FBA}" destId="{B13E7CED-0523-4EBF-802E-11A5483C342B}" srcOrd="0" destOrd="0" presId="urn:microsoft.com/office/officeart/2008/layout/HorizontalMultiLevelHierarchy"/>
    <dgm:cxn modelId="{A731A5EC-38E5-45F6-981C-B2F6826C564F}" type="presOf" srcId="{0C980DB6-0CAB-4D43-81A3-3D1EA7084261}" destId="{805FAA24-1964-4390-BE16-EE171C75B060}" srcOrd="0" destOrd="0" presId="urn:microsoft.com/office/officeart/2008/layout/HorizontalMultiLevelHierarchy"/>
    <dgm:cxn modelId="{6468FF86-8B55-4368-B4C7-ED9B8F61C9FC}" type="presOf" srcId="{45E34302-1FE4-49CA-AA42-1FEAC1013C6A}" destId="{380EE04A-6125-48E6-AF1D-AFD7AB12FB6B}" srcOrd="0" destOrd="0" presId="urn:microsoft.com/office/officeart/2008/layout/HorizontalMultiLevelHierarchy"/>
    <dgm:cxn modelId="{5448099F-3DC3-4AF8-9203-E408EF45787B}" srcId="{B3795E1D-72CB-4BED-A057-5672F38B0CBF}" destId="{1E78726A-5CCB-4BE4-9F3D-63376A6A2CC1}" srcOrd="3" destOrd="0" parTransId="{6A34D8B7-F898-4D9A-B29D-F0282944EB12}" sibTransId="{0FD066B5-0932-4DB3-803D-D1DE6D3833BA}"/>
    <dgm:cxn modelId="{8F74B726-6F99-4392-A28E-A9E1561D2EF4}" srcId="{0C980DB6-0CAB-4D43-81A3-3D1EA7084261}" destId="{B3795E1D-72CB-4BED-A057-5672F38B0CBF}" srcOrd="0" destOrd="0" parTransId="{DB5BD849-DC1F-4078-A431-DB09918E25F8}" sibTransId="{B23C71C0-4040-4AFB-BC11-8621A73EA28B}"/>
    <dgm:cxn modelId="{BDD2A881-9B17-43F6-8326-63587A32FB23}" srcId="{B3795E1D-72CB-4BED-A057-5672F38B0CBF}" destId="{981A0272-B7FA-4811-BAE7-9A13C87D7471}" srcOrd="2" destOrd="0" parTransId="{45E34302-1FE4-49CA-AA42-1FEAC1013C6A}" sibTransId="{9FD10F9A-23A5-4338-88D4-BFDC95747A04}"/>
    <dgm:cxn modelId="{4D192EA0-82D2-487A-BF27-9733658C4CC2}" type="presOf" srcId="{6A34D8B7-F898-4D9A-B29D-F0282944EB12}" destId="{A16F7DED-F882-4B66-B48C-EC7D49B58D98}" srcOrd="1" destOrd="0" presId="urn:microsoft.com/office/officeart/2008/layout/HorizontalMultiLevelHierarchy"/>
    <dgm:cxn modelId="{5173D5D1-56A7-4FD9-9E1D-7AA0A990C7A9}" srcId="{B3795E1D-72CB-4BED-A057-5672F38B0CBF}" destId="{2458DFF8-8342-46DF-95FC-72D9350BC165}" srcOrd="1" destOrd="0" parTransId="{CA33B1A9-1869-4FE0-8EE7-652F101DDD36}" sibTransId="{DB4E9FB4-84E3-4D1D-9D45-05521C8026B5}"/>
    <dgm:cxn modelId="{31B2F69C-FFBE-4518-921C-F8C59CA75852}" type="presOf" srcId="{981A0272-B7FA-4811-BAE7-9A13C87D7471}" destId="{5AA163D7-E374-42BD-A39F-8F6158E0B7DB}" srcOrd="0" destOrd="0" presId="urn:microsoft.com/office/officeart/2008/layout/HorizontalMultiLevelHierarchy"/>
    <dgm:cxn modelId="{F3EDCEE7-6F54-4352-BE1D-34324B745025}" type="presOf" srcId="{2458DFF8-8342-46DF-95FC-72D9350BC165}" destId="{74FDFA1F-1149-4249-8825-058BD8162895}" srcOrd="0" destOrd="0" presId="urn:microsoft.com/office/officeart/2008/layout/HorizontalMultiLevelHierarchy"/>
    <dgm:cxn modelId="{114E47FE-9F6C-47B9-BF50-BE7E92587ECB}" type="presOf" srcId="{45E34302-1FE4-49CA-AA42-1FEAC1013C6A}" destId="{A60A14FC-9F8A-47C7-81C8-FCDF535D3CA0}" srcOrd="1" destOrd="0" presId="urn:microsoft.com/office/officeart/2008/layout/HorizontalMultiLevelHierarchy"/>
    <dgm:cxn modelId="{AB76E5E7-7631-4532-BA72-5CDF432C0852}" type="presOf" srcId="{CA33B1A9-1869-4FE0-8EE7-652F101DDD36}" destId="{44FC1E2E-2D54-43F2-9971-30568E76A32B}" srcOrd="1" destOrd="0" presId="urn:microsoft.com/office/officeart/2008/layout/HorizontalMultiLevelHierarchy"/>
    <dgm:cxn modelId="{7F823784-CE2A-4CF1-8207-485E1EF52462}" type="presOf" srcId="{CA33B1A9-1869-4FE0-8EE7-652F101DDD36}" destId="{0E6DDDD5-C6B7-4CD2-9934-66C9AD3B5B44}" srcOrd="0" destOrd="0" presId="urn:microsoft.com/office/officeart/2008/layout/HorizontalMultiLevelHierarchy"/>
    <dgm:cxn modelId="{1ED997AA-1087-462A-95A6-3AEFD0475CE5}" type="presParOf" srcId="{805FAA24-1964-4390-BE16-EE171C75B060}" destId="{5685F73B-DFD7-474E-AAC0-5FB70CC5F2A2}" srcOrd="0" destOrd="0" presId="urn:microsoft.com/office/officeart/2008/layout/HorizontalMultiLevelHierarchy"/>
    <dgm:cxn modelId="{EECB73AC-A03F-4F5E-BA99-6F855C227AB6}" type="presParOf" srcId="{5685F73B-DFD7-474E-AAC0-5FB70CC5F2A2}" destId="{1C287BF3-6476-42B3-8879-B19BA1C1EEB9}" srcOrd="0" destOrd="0" presId="urn:microsoft.com/office/officeart/2008/layout/HorizontalMultiLevelHierarchy"/>
    <dgm:cxn modelId="{FBAF2026-7C90-4DA6-A1CA-986F2A051A4D}" type="presParOf" srcId="{5685F73B-DFD7-474E-AAC0-5FB70CC5F2A2}" destId="{90B960D2-1755-4EF8-9424-0208A2AC768D}" srcOrd="1" destOrd="0" presId="urn:microsoft.com/office/officeart/2008/layout/HorizontalMultiLevelHierarchy"/>
    <dgm:cxn modelId="{E0BB27A9-4F0D-4628-A120-E57CE16FAFEE}" type="presParOf" srcId="{90B960D2-1755-4EF8-9424-0208A2AC768D}" destId="{2FBF5231-1D35-4BAF-B8C1-74575F805AF0}" srcOrd="0" destOrd="0" presId="urn:microsoft.com/office/officeart/2008/layout/HorizontalMultiLevelHierarchy"/>
    <dgm:cxn modelId="{FDA39681-829E-42BD-AB10-8CBFA6B3F54F}" type="presParOf" srcId="{2FBF5231-1D35-4BAF-B8C1-74575F805AF0}" destId="{63365D49-B3A0-4FA3-B4C9-37F51A399E22}" srcOrd="0" destOrd="0" presId="urn:microsoft.com/office/officeart/2008/layout/HorizontalMultiLevelHierarchy"/>
    <dgm:cxn modelId="{E9E5130E-7B6E-41FD-A706-A4CC211314AC}" type="presParOf" srcId="{90B960D2-1755-4EF8-9424-0208A2AC768D}" destId="{4B5AF9CD-C96D-4421-B36A-3A604E905555}" srcOrd="1" destOrd="0" presId="urn:microsoft.com/office/officeart/2008/layout/HorizontalMultiLevelHierarchy"/>
    <dgm:cxn modelId="{2A45D0A3-50C4-4586-BFB3-E9362AE9C968}" type="presParOf" srcId="{4B5AF9CD-C96D-4421-B36A-3A604E905555}" destId="{B13E7CED-0523-4EBF-802E-11A5483C342B}" srcOrd="0" destOrd="0" presId="urn:microsoft.com/office/officeart/2008/layout/HorizontalMultiLevelHierarchy"/>
    <dgm:cxn modelId="{5112F7F5-2F44-44FA-8C8D-E9AB502F59C0}" type="presParOf" srcId="{4B5AF9CD-C96D-4421-B36A-3A604E905555}" destId="{47914234-7B6B-4F34-82A0-4B83B922AC7A}" srcOrd="1" destOrd="0" presId="urn:microsoft.com/office/officeart/2008/layout/HorizontalMultiLevelHierarchy"/>
    <dgm:cxn modelId="{4370A254-002F-4377-9CF5-C33FD0909CD3}" type="presParOf" srcId="{90B960D2-1755-4EF8-9424-0208A2AC768D}" destId="{0E6DDDD5-C6B7-4CD2-9934-66C9AD3B5B44}" srcOrd="2" destOrd="0" presId="urn:microsoft.com/office/officeart/2008/layout/HorizontalMultiLevelHierarchy"/>
    <dgm:cxn modelId="{2BDA8F08-6A70-4E75-8246-4B280A3BF9A1}" type="presParOf" srcId="{0E6DDDD5-C6B7-4CD2-9934-66C9AD3B5B44}" destId="{44FC1E2E-2D54-43F2-9971-30568E76A32B}" srcOrd="0" destOrd="0" presId="urn:microsoft.com/office/officeart/2008/layout/HorizontalMultiLevelHierarchy"/>
    <dgm:cxn modelId="{4EE5008D-C3F2-45CA-94E0-1CAFEE888B27}" type="presParOf" srcId="{90B960D2-1755-4EF8-9424-0208A2AC768D}" destId="{B2E588C2-6CCD-4B71-9E0D-3B700F8A74DF}" srcOrd="3" destOrd="0" presId="urn:microsoft.com/office/officeart/2008/layout/HorizontalMultiLevelHierarchy"/>
    <dgm:cxn modelId="{C67B0223-333A-4DAA-850C-A0A1A4191E08}" type="presParOf" srcId="{B2E588C2-6CCD-4B71-9E0D-3B700F8A74DF}" destId="{74FDFA1F-1149-4249-8825-058BD8162895}" srcOrd="0" destOrd="0" presId="urn:microsoft.com/office/officeart/2008/layout/HorizontalMultiLevelHierarchy"/>
    <dgm:cxn modelId="{F48F4216-F3DD-4CDD-B53B-3BBC55B6F140}" type="presParOf" srcId="{B2E588C2-6CCD-4B71-9E0D-3B700F8A74DF}" destId="{79C18F6D-580F-4DC6-AC70-BAFDBE6E23CE}" srcOrd="1" destOrd="0" presId="urn:microsoft.com/office/officeart/2008/layout/HorizontalMultiLevelHierarchy"/>
    <dgm:cxn modelId="{7DBFD17A-1CB1-4EE2-A3C8-71EC8EE10036}" type="presParOf" srcId="{90B960D2-1755-4EF8-9424-0208A2AC768D}" destId="{380EE04A-6125-48E6-AF1D-AFD7AB12FB6B}" srcOrd="4" destOrd="0" presId="urn:microsoft.com/office/officeart/2008/layout/HorizontalMultiLevelHierarchy"/>
    <dgm:cxn modelId="{3D8FC91E-062B-4933-B5F9-17FCE143EBA4}" type="presParOf" srcId="{380EE04A-6125-48E6-AF1D-AFD7AB12FB6B}" destId="{A60A14FC-9F8A-47C7-81C8-FCDF535D3CA0}" srcOrd="0" destOrd="0" presId="urn:microsoft.com/office/officeart/2008/layout/HorizontalMultiLevelHierarchy"/>
    <dgm:cxn modelId="{30337AB9-3619-4A62-8CB9-EC147BAF464E}" type="presParOf" srcId="{90B960D2-1755-4EF8-9424-0208A2AC768D}" destId="{6CBDF147-F39C-4B49-AFE3-E3F7BB9E4273}" srcOrd="5" destOrd="0" presId="urn:microsoft.com/office/officeart/2008/layout/HorizontalMultiLevelHierarchy"/>
    <dgm:cxn modelId="{777C2CCA-07A5-43B9-8FC6-CA82324643F5}" type="presParOf" srcId="{6CBDF147-F39C-4B49-AFE3-E3F7BB9E4273}" destId="{5AA163D7-E374-42BD-A39F-8F6158E0B7DB}" srcOrd="0" destOrd="0" presId="urn:microsoft.com/office/officeart/2008/layout/HorizontalMultiLevelHierarchy"/>
    <dgm:cxn modelId="{565F06CF-0668-4E6A-B00B-3039DC311570}" type="presParOf" srcId="{6CBDF147-F39C-4B49-AFE3-E3F7BB9E4273}" destId="{10CF9514-8B63-4AD8-8E13-D9D3395DA70F}" srcOrd="1" destOrd="0" presId="urn:microsoft.com/office/officeart/2008/layout/HorizontalMultiLevelHierarchy"/>
    <dgm:cxn modelId="{1D3C8067-88FE-45D6-8409-DF136A581378}" type="presParOf" srcId="{90B960D2-1755-4EF8-9424-0208A2AC768D}" destId="{A219D3FB-5C92-4139-BA79-DAB0DA668D2D}" srcOrd="6" destOrd="0" presId="urn:microsoft.com/office/officeart/2008/layout/HorizontalMultiLevelHierarchy"/>
    <dgm:cxn modelId="{875061A5-01FD-4B9B-A515-953E0E161523}" type="presParOf" srcId="{A219D3FB-5C92-4139-BA79-DAB0DA668D2D}" destId="{A16F7DED-F882-4B66-B48C-EC7D49B58D98}" srcOrd="0" destOrd="0" presId="urn:microsoft.com/office/officeart/2008/layout/HorizontalMultiLevelHierarchy"/>
    <dgm:cxn modelId="{7EBC0B88-FC0A-4F12-9D89-69EEC92A5A33}" type="presParOf" srcId="{90B960D2-1755-4EF8-9424-0208A2AC768D}" destId="{BC8602CA-43B5-41A6-A035-84BBAAD6FEF6}" srcOrd="7" destOrd="0" presId="urn:microsoft.com/office/officeart/2008/layout/HorizontalMultiLevelHierarchy"/>
    <dgm:cxn modelId="{42B42A09-CA3D-46D9-A22A-F48AD67E92B7}" type="presParOf" srcId="{BC8602CA-43B5-41A6-A035-84BBAAD6FEF6}" destId="{E6BC0D8E-569B-4CF6-BDD4-350F1354E098}" srcOrd="0" destOrd="0" presId="urn:microsoft.com/office/officeart/2008/layout/HorizontalMultiLevelHierarchy"/>
    <dgm:cxn modelId="{EE8644EC-DA62-46B8-AFA5-33E1CB76E36E}" type="presParOf" srcId="{BC8602CA-43B5-41A6-A035-84BBAAD6FEF6}" destId="{00CABAE7-4992-4832-AC51-D60009B2747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980DB6-0CAB-4D43-81A3-3D1EA708426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D310A9-0C51-4E14-91D8-91C00F911FB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Понимает ценности природы и уникальность природы эколого-патриотической тропы «Мысхако»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A54F5A1B-7603-4857-B9B4-AADB6BF85B10}" type="parTrans" cxnId="{69B57084-8EA1-4B58-B000-6E7E2E5AC9AE}">
      <dgm:prSet/>
      <dgm:spPr/>
      <dgm:t>
        <a:bodyPr/>
        <a:lstStyle/>
        <a:p>
          <a:endParaRPr lang="ru-RU"/>
        </a:p>
      </dgm:t>
    </dgm:pt>
    <dgm:pt modelId="{FB26F268-B6E2-4BEC-AC0B-BD181035496F}" type="sibTrans" cxnId="{69B57084-8EA1-4B58-B000-6E7E2E5AC9AE}">
      <dgm:prSet/>
      <dgm:spPr/>
      <dgm:t>
        <a:bodyPr/>
        <a:lstStyle/>
        <a:p>
          <a:endParaRPr lang="ru-RU"/>
        </a:p>
      </dgm:t>
    </dgm:pt>
    <dgm:pt modelId="{1E78726A-5CCB-4BE4-9F3D-63376A6A2CC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Положительно относится к природоохранительной работе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6A34D8B7-F898-4D9A-B29D-F0282944EB12}" type="parTrans" cxnId="{5448099F-3DC3-4AF8-9203-E408EF45787B}">
      <dgm:prSet/>
      <dgm:spPr/>
      <dgm:t>
        <a:bodyPr/>
        <a:lstStyle/>
        <a:p>
          <a:endParaRPr lang="ru-RU"/>
        </a:p>
      </dgm:t>
    </dgm:pt>
    <dgm:pt modelId="{0FD066B5-0932-4DB3-803D-D1DE6D3833BA}" type="sibTrans" cxnId="{5448099F-3DC3-4AF8-9203-E408EF45787B}">
      <dgm:prSet/>
      <dgm:spPr/>
      <dgm:t>
        <a:bodyPr/>
        <a:lstStyle/>
        <a:p>
          <a:endParaRPr lang="ru-RU"/>
        </a:p>
      </dgm:t>
    </dgm:pt>
    <dgm:pt modelId="{2458DFF8-8342-46DF-95FC-72D9350BC16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Сформировал эмоционально-личностное отношение к окружающей среде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CA33B1A9-1869-4FE0-8EE7-652F101DDD36}" type="parTrans" cxnId="{5173D5D1-56A7-4FD9-9E1D-7AA0A990C7A9}">
      <dgm:prSet/>
      <dgm:spPr/>
      <dgm:t>
        <a:bodyPr/>
        <a:lstStyle/>
        <a:p>
          <a:endParaRPr lang="ru-RU"/>
        </a:p>
      </dgm:t>
    </dgm:pt>
    <dgm:pt modelId="{DB4E9FB4-84E3-4D1D-9D45-05521C8026B5}" type="sibTrans" cxnId="{5173D5D1-56A7-4FD9-9E1D-7AA0A990C7A9}">
      <dgm:prSet/>
      <dgm:spPr/>
      <dgm:t>
        <a:bodyPr/>
        <a:lstStyle/>
        <a:p>
          <a:endParaRPr lang="ru-RU"/>
        </a:p>
      </dgm:t>
    </dgm:pt>
    <dgm:pt modelId="{B3795E1D-72CB-4BED-A057-5672F38B0CBF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 smtClean="0"/>
            <a:t>Мотивационно-ценностный</a:t>
          </a:r>
          <a:r>
            <a:rPr lang="ru-RU" sz="2800" dirty="0" smtClean="0"/>
            <a:t>  компонент 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B23C71C0-4040-4AFB-BC11-8621A73EA28B}" type="sibTrans" cxnId="{8F74B726-6F99-4392-A28E-A9E1561D2EF4}">
      <dgm:prSet/>
      <dgm:spPr/>
      <dgm:t>
        <a:bodyPr/>
        <a:lstStyle/>
        <a:p>
          <a:endParaRPr lang="ru-RU"/>
        </a:p>
      </dgm:t>
    </dgm:pt>
    <dgm:pt modelId="{DB5BD849-DC1F-4078-A431-DB09918E25F8}" type="parTrans" cxnId="{8F74B726-6F99-4392-A28E-A9E1561D2EF4}">
      <dgm:prSet/>
      <dgm:spPr/>
      <dgm:t>
        <a:bodyPr/>
        <a:lstStyle/>
        <a:p>
          <a:endParaRPr lang="ru-RU"/>
        </a:p>
      </dgm:t>
    </dgm:pt>
    <dgm:pt modelId="{981A0272-B7FA-4811-BAE7-9A13C87D747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Ответственно ведет себя в окружающей среде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9FD10F9A-23A5-4338-88D4-BFDC95747A04}" type="sibTrans" cxnId="{BDD2A881-9B17-43F6-8326-63587A32FB23}">
      <dgm:prSet/>
      <dgm:spPr/>
      <dgm:t>
        <a:bodyPr/>
        <a:lstStyle/>
        <a:p>
          <a:endParaRPr lang="ru-RU"/>
        </a:p>
      </dgm:t>
    </dgm:pt>
    <dgm:pt modelId="{45E34302-1FE4-49CA-AA42-1FEAC1013C6A}" type="parTrans" cxnId="{BDD2A881-9B17-43F6-8326-63587A32FB23}">
      <dgm:prSet/>
      <dgm:spPr/>
      <dgm:t>
        <a:bodyPr/>
        <a:lstStyle/>
        <a:p>
          <a:endParaRPr lang="ru-RU"/>
        </a:p>
      </dgm:t>
    </dgm:pt>
    <dgm:pt modelId="{805FAA24-1964-4390-BE16-EE171C75B060}" type="pres">
      <dgm:prSet presAssocID="{0C980DB6-0CAB-4D43-81A3-3D1EA708426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5F73B-DFD7-474E-AAC0-5FB70CC5F2A2}" type="pres">
      <dgm:prSet presAssocID="{B3795E1D-72CB-4BED-A057-5672F38B0CBF}" presName="root1" presStyleCnt="0"/>
      <dgm:spPr/>
    </dgm:pt>
    <dgm:pt modelId="{1C287BF3-6476-42B3-8879-B19BA1C1EEB9}" type="pres">
      <dgm:prSet presAssocID="{B3795E1D-72CB-4BED-A057-5672F38B0CB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B960D2-1755-4EF8-9424-0208A2AC768D}" type="pres">
      <dgm:prSet presAssocID="{B3795E1D-72CB-4BED-A057-5672F38B0CBF}" presName="level2hierChild" presStyleCnt="0"/>
      <dgm:spPr/>
    </dgm:pt>
    <dgm:pt modelId="{2FBF5231-1D35-4BAF-B8C1-74575F805AF0}" type="pres">
      <dgm:prSet presAssocID="{A54F5A1B-7603-4857-B9B4-AADB6BF85B10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63365D49-B3A0-4FA3-B4C9-37F51A399E22}" type="pres">
      <dgm:prSet presAssocID="{A54F5A1B-7603-4857-B9B4-AADB6BF85B10}" presName="connTx" presStyleLbl="parChTrans1D2" presStyleIdx="0" presStyleCnt="4"/>
      <dgm:spPr/>
      <dgm:t>
        <a:bodyPr/>
        <a:lstStyle/>
        <a:p>
          <a:endParaRPr lang="ru-RU"/>
        </a:p>
      </dgm:t>
    </dgm:pt>
    <dgm:pt modelId="{4B5AF9CD-C96D-4421-B36A-3A604E905555}" type="pres">
      <dgm:prSet presAssocID="{7AD310A9-0C51-4E14-91D8-91C00F911FBA}" presName="root2" presStyleCnt="0"/>
      <dgm:spPr/>
    </dgm:pt>
    <dgm:pt modelId="{B13E7CED-0523-4EBF-802E-11A5483C342B}" type="pres">
      <dgm:prSet presAssocID="{7AD310A9-0C51-4E14-91D8-91C00F911FBA}" presName="LevelTwoTextNode" presStyleLbl="node2" presStyleIdx="0" presStyleCnt="4" custScaleX="242462" custScaleY="801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914234-7B6B-4F34-82A0-4B83B922AC7A}" type="pres">
      <dgm:prSet presAssocID="{7AD310A9-0C51-4E14-91D8-91C00F911FBA}" presName="level3hierChild" presStyleCnt="0"/>
      <dgm:spPr/>
    </dgm:pt>
    <dgm:pt modelId="{0E6DDDD5-C6B7-4CD2-9934-66C9AD3B5B44}" type="pres">
      <dgm:prSet presAssocID="{CA33B1A9-1869-4FE0-8EE7-652F101DDD36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44FC1E2E-2D54-43F2-9971-30568E76A32B}" type="pres">
      <dgm:prSet presAssocID="{CA33B1A9-1869-4FE0-8EE7-652F101DDD36}" presName="connTx" presStyleLbl="parChTrans1D2" presStyleIdx="1" presStyleCnt="4"/>
      <dgm:spPr/>
      <dgm:t>
        <a:bodyPr/>
        <a:lstStyle/>
        <a:p>
          <a:endParaRPr lang="ru-RU"/>
        </a:p>
      </dgm:t>
    </dgm:pt>
    <dgm:pt modelId="{B2E588C2-6CCD-4B71-9E0D-3B700F8A74DF}" type="pres">
      <dgm:prSet presAssocID="{2458DFF8-8342-46DF-95FC-72D9350BC165}" presName="root2" presStyleCnt="0"/>
      <dgm:spPr/>
    </dgm:pt>
    <dgm:pt modelId="{74FDFA1F-1149-4249-8825-058BD8162895}" type="pres">
      <dgm:prSet presAssocID="{2458DFF8-8342-46DF-95FC-72D9350BC165}" presName="LevelTwoTextNode" presStyleLbl="node2" presStyleIdx="1" presStyleCnt="4" custScaleX="2424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C18F6D-580F-4DC6-AC70-BAFDBE6E23CE}" type="pres">
      <dgm:prSet presAssocID="{2458DFF8-8342-46DF-95FC-72D9350BC165}" presName="level3hierChild" presStyleCnt="0"/>
      <dgm:spPr/>
    </dgm:pt>
    <dgm:pt modelId="{380EE04A-6125-48E6-AF1D-AFD7AB12FB6B}" type="pres">
      <dgm:prSet presAssocID="{45E34302-1FE4-49CA-AA42-1FEAC1013C6A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A60A14FC-9F8A-47C7-81C8-FCDF535D3CA0}" type="pres">
      <dgm:prSet presAssocID="{45E34302-1FE4-49CA-AA42-1FEAC1013C6A}" presName="connTx" presStyleLbl="parChTrans1D2" presStyleIdx="2" presStyleCnt="4"/>
      <dgm:spPr/>
      <dgm:t>
        <a:bodyPr/>
        <a:lstStyle/>
        <a:p>
          <a:endParaRPr lang="ru-RU"/>
        </a:p>
      </dgm:t>
    </dgm:pt>
    <dgm:pt modelId="{6CBDF147-F39C-4B49-AFE3-E3F7BB9E4273}" type="pres">
      <dgm:prSet presAssocID="{981A0272-B7FA-4811-BAE7-9A13C87D7471}" presName="root2" presStyleCnt="0"/>
      <dgm:spPr/>
    </dgm:pt>
    <dgm:pt modelId="{5AA163D7-E374-42BD-A39F-8F6158E0B7DB}" type="pres">
      <dgm:prSet presAssocID="{981A0272-B7FA-4811-BAE7-9A13C87D7471}" presName="LevelTwoTextNode" presStyleLbl="node2" presStyleIdx="2" presStyleCnt="4" custScaleX="242972" custScaleY="1545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CF9514-8B63-4AD8-8E13-D9D3395DA70F}" type="pres">
      <dgm:prSet presAssocID="{981A0272-B7FA-4811-BAE7-9A13C87D7471}" presName="level3hierChild" presStyleCnt="0"/>
      <dgm:spPr/>
    </dgm:pt>
    <dgm:pt modelId="{A219D3FB-5C92-4139-BA79-DAB0DA668D2D}" type="pres">
      <dgm:prSet presAssocID="{6A34D8B7-F898-4D9A-B29D-F0282944EB12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A16F7DED-F882-4B66-B48C-EC7D49B58D98}" type="pres">
      <dgm:prSet presAssocID="{6A34D8B7-F898-4D9A-B29D-F0282944EB12}" presName="connTx" presStyleLbl="parChTrans1D2" presStyleIdx="3" presStyleCnt="4"/>
      <dgm:spPr/>
      <dgm:t>
        <a:bodyPr/>
        <a:lstStyle/>
        <a:p>
          <a:endParaRPr lang="ru-RU"/>
        </a:p>
      </dgm:t>
    </dgm:pt>
    <dgm:pt modelId="{BC8602CA-43B5-41A6-A035-84BBAAD6FEF6}" type="pres">
      <dgm:prSet presAssocID="{1E78726A-5CCB-4BE4-9F3D-63376A6A2CC1}" presName="root2" presStyleCnt="0"/>
      <dgm:spPr/>
    </dgm:pt>
    <dgm:pt modelId="{E6BC0D8E-569B-4CF6-BDD4-350F1354E098}" type="pres">
      <dgm:prSet presAssocID="{1E78726A-5CCB-4BE4-9F3D-63376A6A2CC1}" presName="LevelTwoTextNode" presStyleLbl="node2" presStyleIdx="3" presStyleCnt="4" custScaleX="242462" custScaleY="2005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CABAE7-4992-4832-AC51-D60009B27477}" type="pres">
      <dgm:prSet presAssocID="{1E78726A-5CCB-4BE4-9F3D-63376A6A2CC1}" presName="level3hierChild" presStyleCnt="0"/>
      <dgm:spPr/>
    </dgm:pt>
  </dgm:ptLst>
  <dgm:cxnLst>
    <dgm:cxn modelId="{5173D5D1-56A7-4FD9-9E1D-7AA0A990C7A9}" srcId="{B3795E1D-72CB-4BED-A057-5672F38B0CBF}" destId="{2458DFF8-8342-46DF-95FC-72D9350BC165}" srcOrd="1" destOrd="0" parTransId="{CA33B1A9-1869-4FE0-8EE7-652F101DDD36}" sibTransId="{DB4E9FB4-84E3-4D1D-9D45-05521C8026B5}"/>
    <dgm:cxn modelId="{2538126E-CF19-48DF-9D4A-D7AF25A1FE9A}" type="presOf" srcId="{B3795E1D-72CB-4BED-A057-5672F38B0CBF}" destId="{1C287BF3-6476-42B3-8879-B19BA1C1EEB9}" srcOrd="0" destOrd="0" presId="urn:microsoft.com/office/officeart/2008/layout/HorizontalMultiLevelHierarchy"/>
    <dgm:cxn modelId="{69B57084-8EA1-4B58-B000-6E7E2E5AC9AE}" srcId="{B3795E1D-72CB-4BED-A057-5672F38B0CBF}" destId="{7AD310A9-0C51-4E14-91D8-91C00F911FBA}" srcOrd="0" destOrd="0" parTransId="{A54F5A1B-7603-4857-B9B4-AADB6BF85B10}" sibTransId="{FB26F268-B6E2-4BEC-AC0B-BD181035496F}"/>
    <dgm:cxn modelId="{1EDAF02D-42C6-4CC9-9CBE-3C59C316378F}" type="presOf" srcId="{2458DFF8-8342-46DF-95FC-72D9350BC165}" destId="{74FDFA1F-1149-4249-8825-058BD8162895}" srcOrd="0" destOrd="0" presId="urn:microsoft.com/office/officeart/2008/layout/HorizontalMultiLevelHierarchy"/>
    <dgm:cxn modelId="{BDD2A881-9B17-43F6-8326-63587A32FB23}" srcId="{B3795E1D-72CB-4BED-A057-5672F38B0CBF}" destId="{981A0272-B7FA-4811-BAE7-9A13C87D7471}" srcOrd="2" destOrd="0" parTransId="{45E34302-1FE4-49CA-AA42-1FEAC1013C6A}" sibTransId="{9FD10F9A-23A5-4338-88D4-BFDC95747A04}"/>
    <dgm:cxn modelId="{8F74B726-6F99-4392-A28E-A9E1561D2EF4}" srcId="{0C980DB6-0CAB-4D43-81A3-3D1EA7084261}" destId="{B3795E1D-72CB-4BED-A057-5672F38B0CBF}" srcOrd="0" destOrd="0" parTransId="{DB5BD849-DC1F-4078-A431-DB09918E25F8}" sibTransId="{B23C71C0-4040-4AFB-BC11-8621A73EA28B}"/>
    <dgm:cxn modelId="{5448099F-3DC3-4AF8-9203-E408EF45787B}" srcId="{B3795E1D-72CB-4BED-A057-5672F38B0CBF}" destId="{1E78726A-5CCB-4BE4-9F3D-63376A6A2CC1}" srcOrd="3" destOrd="0" parTransId="{6A34D8B7-F898-4D9A-B29D-F0282944EB12}" sibTransId="{0FD066B5-0932-4DB3-803D-D1DE6D3833BA}"/>
    <dgm:cxn modelId="{E44383F3-5E7B-43A0-AB8C-C270AA205EB5}" type="presOf" srcId="{7AD310A9-0C51-4E14-91D8-91C00F911FBA}" destId="{B13E7CED-0523-4EBF-802E-11A5483C342B}" srcOrd="0" destOrd="0" presId="urn:microsoft.com/office/officeart/2008/layout/HorizontalMultiLevelHierarchy"/>
    <dgm:cxn modelId="{970F1932-B3DC-4341-8550-335BA6308005}" type="presOf" srcId="{A54F5A1B-7603-4857-B9B4-AADB6BF85B10}" destId="{63365D49-B3A0-4FA3-B4C9-37F51A399E22}" srcOrd="1" destOrd="0" presId="urn:microsoft.com/office/officeart/2008/layout/HorizontalMultiLevelHierarchy"/>
    <dgm:cxn modelId="{1DA6A91D-85A2-4CEB-877E-C5F862E8D5E1}" type="presOf" srcId="{45E34302-1FE4-49CA-AA42-1FEAC1013C6A}" destId="{380EE04A-6125-48E6-AF1D-AFD7AB12FB6B}" srcOrd="0" destOrd="0" presId="urn:microsoft.com/office/officeart/2008/layout/HorizontalMultiLevelHierarchy"/>
    <dgm:cxn modelId="{E31B48EC-9998-4A3E-AB4A-0505944D8592}" type="presOf" srcId="{981A0272-B7FA-4811-BAE7-9A13C87D7471}" destId="{5AA163D7-E374-42BD-A39F-8F6158E0B7DB}" srcOrd="0" destOrd="0" presId="urn:microsoft.com/office/officeart/2008/layout/HorizontalMultiLevelHierarchy"/>
    <dgm:cxn modelId="{DD035F56-DF09-492F-86D7-F34A0D785932}" type="presOf" srcId="{A54F5A1B-7603-4857-B9B4-AADB6BF85B10}" destId="{2FBF5231-1D35-4BAF-B8C1-74575F805AF0}" srcOrd="0" destOrd="0" presId="urn:microsoft.com/office/officeart/2008/layout/HorizontalMultiLevelHierarchy"/>
    <dgm:cxn modelId="{0E699C34-C78F-4EBE-87DA-5FC10373B799}" type="presOf" srcId="{6A34D8B7-F898-4D9A-B29D-F0282944EB12}" destId="{A219D3FB-5C92-4139-BA79-DAB0DA668D2D}" srcOrd="0" destOrd="0" presId="urn:microsoft.com/office/officeart/2008/layout/HorizontalMultiLevelHierarchy"/>
    <dgm:cxn modelId="{19B958BF-178E-4B10-B989-B11FF665C7E5}" type="presOf" srcId="{45E34302-1FE4-49CA-AA42-1FEAC1013C6A}" destId="{A60A14FC-9F8A-47C7-81C8-FCDF535D3CA0}" srcOrd="1" destOrd="0" presId="urn:microsoft.com/office/officeart/2008/layout/HorizontalMultiLevelHierarchy"/>
    <dgm:cxn modelId="{51BEB9AF-7797-4529-8932-E0D55375AB57}" type="presOf" srcId="{1E78726A-5CCB-4BE4-9F3D-63376A6A2CC1}" destId="{E6BC0D8E-569B-4CF6-BDD4-350F1354E098}" srcOrd="0" destOrd="0" presId="urn:microsoft.com/office/officeart/2008/layout/HorizontalMultiLevelHierarchy"/>
    <dgm:cxn modelId="{E136A77F-8321-4790-8ACC-B43DD0658C69}" type="presOf" srcId="{6A34D8B7-F898-4D9A-B29D-F0282944EB12}" destId="{A16F7DED-F882-4B66-B48C-EC7D49B58D98}" srcOrd="1" destOrd="0" presId="urn:microsoft.com/office/officeart/2008/layout/HorizontalMultiLevelHierarchy"/>
    <dgm:cxn modelId="{2F8E08B6-50CA-4955-B683-E0ED9B83B8DB}" type="presOf" srcId="{0C980DB6-0CAB-4D43-81A3-3D1EA7084261}" destId="{805FAA24-1964-4390-BE16-EE171C75B060}" srcOrd="0" destOrd="0" presId="urn:microsoft.com/office/officeart/2008/layout/HorizontalMultiLevelHierarchy"/>
    <dgm:cxn modelId="{0A42CF11-A41F-4C91-A572-336D0E49CC1A}" type="presOf" srcId="{CA33B1A9-1869-4FE0-8EE7-652F101DDD36}" destId="{44FC1E2E-2D54-43F2-9971-30568E76A32B}" srcOrd="1" destOrd="0" presId="urn:microsoft.com/office/officeart/2008/layout/HorizontalMultiLevelHierarchy"/>
    <dgm:cxn modelId="{995DA42A-94B1-4463-8CFC-64234D463C20}" type="presOf" srcId="{CA33B1A9-1869-4FE0-8EE7-652F101DDD36}" destId="{0E6DDDD5-C6B7-4CD2-9934-66C9AD3B5B44}" srcOrd="0" destOrd="0" presId="urn:microsoft.com/office/officeart/2008/layout/HorizontalMultiLevelHierarchy"/>
    <dgm:cxn modelId="{1FC67CF8-9634-4F58-9AC4-97063C80DEAB}" type="presParOf" srcId="{805FAA24-1964-4390-BE16-EE171C75B060}" destId="{5685F73B-DFD7-474E-AAC0-5FB70CC5F2A2}" srcOrd="0" destOrd="0" presId="urn:microsoft.com/office/officeart/2008/layout/HorizontalMultiLevelHierarchy"/>
    <dgm:cxn modelId="{B7892454-892B-4DEE-A5CB-AFC7DEFEED38}" type="presParOf" srcId="{5685F73B-DFD7-474E-AAC0-5FB70CC5F2A2}" destId="{1C287BF3-6476-42B3-8879-B19BA1C1EEB9}" srcOrd="0" destOrd="0" presId="urn:microsoft.com/office/officeart/2008/layout/HorizontalMultiLevelHierarchy"/>
    <dgm:cxn modelId="{6FE54804-9413-461D-A19A-462C5BB82682}" type="presParOf" srcId="{5685F73B-DFD7-474E-AAC0-5FB70CC5F2A2}" destId="{90B960D2-1755-4EF8-9424-0208A2AC768D}" srcOrd="1" destOrd="0" presId="urn:microsoft.com/office/officeart/2008/layout/HorizontalMultiLevelHierarchy"/>
    <dgm:cxn modelId="{A713F631-F2D1-40E8-8C05-077190AB07D4}" type="presParOf" srcId="{90B960D2-1755-4EF8-9424-0208A2AC768D}" destId="{2FBF5231-1D35-4BAF-B8C1-74575F805AF0}" srcOrd="0" destOrd="0" presId="urn:microsoft.com/office/officeart/2008/layout/HorizontalMultiLevelHierarchy"/>
    <dgm:cxn modelId="{89F2871C-4D99-49E4-999F-A02E73E92A5B}" type="presParOf" srcId="{2FBF5231-1D35-4BAF-B8C1-74575F805AF0}" destId="{63365D49-B3A0-4FA3-B4C9-37F51A399E22}" srcOrd="0" destOrd="0" presId="urn:microsoft.com/office/officeart/2008/layout/HorizontalMultiLevelHierarchy"/>
    <dgm:cxn modelId="{922F3FFE-3F01-4100-A94B-21B55490DC2B}" type="presParOf" srcId="{90B960D2-1755-4EF8-9424-0208A2AC768D}" destId="{4B5AF9CD-C96D-4421-B36A-3A604E905555}" srcOrd="1" destOrd="0" presId="urn:microsoft.com/office/officeart/2008/layout/HorizontalMultiLevelHierarchy"/>
    <dgm:cxn modelId="{7BAD0E6B-71A0-4919-802F-CFD6250FA5EF}" type="presParOf" srcId="{4B5AF9CD-C96D-4421-B36A-3A604E905555}" destId="{B13E7CED-0523-4EBF-802E-11A5483C342B}" srcOrd="0" destOrd="0" presId="urn:microsoft.com/office/officeart/2008/layout/HorizontalMultiLevelHierarchy"/>
    <dgm:cxn modelId="{B78E2534-333C-4D9C-A024-BD2E1120CD41}" type="presParOf" srcId="{4B5AF9CD-C96D-4421-B36A-3A604E905555}" destId="{47914234-7B6B-4F34-82A0-4B83B922AC7A}" srcOrd="1" destOrd="0" presId="urn:microsoft.com/office/officeart/2008/layout/HorizontalMultiLevelHierarchy"/>
    <dgm:cxn modelId="{00BE626D-B960-4FEB-A3DE-0D43B32D5A07}" type="presParOf" srcId="{90B960D2-1755-4EF8-9424-0208A2AC768D}" destId="{0E6DDDD5-C6B7-4CD2-9934-66C9AD3B5B44}" srcOrd="2" destOrd="0" presId="urn:microsoft.com/office/officeart/2008/layout/HorizontalMultiLevelHierarchy"/>
    <dgm:cxn modelId="{BB85AB87-A30A-46A8-BF32-2E5DBD4DEB5A}" type="presParOf" srcId="{0E6DDDD5-C6B7-4CD2-9934-66C9AD3B5B44}" destId="{44FC1E2E-2D54-43F2-9971-30568E76A32B}" srcOrd="0" destOrd="0" presId="urn:microsoft.com/office/officeart/2008/layout/HorizontalMultiLevelHierarchy"/>
    <dgm:cxn modelId="{BBC4CF24-0A7B-48CE-8DB9-51D2751C762A}" type="presParOf" srcId="{90B960D2-1755-4EF8-9424-0208A2AC768D}" destId="{B2E588C2-6CCD-4B71-9E0D-3B700F8A74DF}" srcOrd="3" destOrd="0" presId="urn:microsoft.com/office/officeart/2008/layout/HorizontalMultiLevelHierarchy"/>
    <dgm:cxn modelId="{6CFACCDA-99DE-4896-9AD3-4E378715E048}" type="presParOf" srcId="{B2E588C2-6CCD-4B71-9E0D-3B700F8A74DF}" destId="{74FDFA1F-1149-4249-8825-058BD8162895}" srcOrd="0" destOrd="0" presId="urn:microsoft.com/office/officeart/2008/layout/HorizontalMultiLevelHierarchy"/>
    <dgm:cxn modelId="{D1F37A98-B869-419E-A840-9DA6BE3F691C}" type="presParOf" srcId="{B2E588C2-6CCD-4B71-9E0D-3B700F8A74DF}" destId="{79C18F6D-580F-4DC6-AC70-BAFDBE6E23CE}" srcOrd="1" destOrd="0" presId="urn:microsoft.com/office/officeart/2008/layout/HorizontalMultiLevelHierarchy"/>
    <dgm:cxn modelId="{84871F4D-6CD7-4523-A50A-35D8487339A9}" type="presParOf" srcId="{90B960D2-1755-4EF8-9424-0208A2AC768D}" destId="{380EE04A-6125-48E6-AF1D-AFD7AB12FB6B}" srcOrd="4" destOrd="0" presId="urn:microsoft.com/office/officeart/2008/layout/HorizontalMultiLevelHierarchy"/>
    <dgm:cxn modelId="{4733EEF2-CC25-4401-84BA-DDA68CE25018}" type="presParOf" srcId="{380EE04A-6125-48E6-AF1D-AFD7AB12FB6B}" destId="{A60A14FC-9F8A-47C7-81C8-FCDF535D3CA0}" srcOrd="0" destOrd="0" presId="urn:microsoft.com/office/officeart/2008/layout/HorizontalMultiLevelHierarchy"/>
    <dgm:cxn modelId="{88BAB690-5906-439E-84A1-4DD3DDFC8F9A}" type="presParOf" srcId="{90B960D2-1755-4EF8-9424-0208A2AC768D}" destId="{6CBDF147-F39C-4B49-AFE3-E3F7BB9E4273}" srcOrd="5" destOrd="0" presId="urn:microsoft.com/office/officeart/2008/layout/HorizontalMultiLevelHierarchy"/>
    <dgm:cxn modelId="{E6EFB67B-56EF-4E93-85B9-848F14FAD0D1}" type="presParOf" srcId="{6CBDF147-F39C-4B49-AFE3-E3F7BB9E4273}" destId="{5AA163D7-E374-42BD-A39F-8F6158E0B7DB}" srcOrd="0" destOrd="0" presId="urn:microsoft.com/office/officeart/2008/layout/HorizontalMultiLevelHierarchy"/>
    <dgm:cxn modelId="{10244059-48D9-44B1-8A1C-C4E702216488}" type="presParOf" srcId="{6CBDF147-F39C-4B49-AFE3-E3F7BB9E4273}" destId="{10CF9514-8B63-4AD8-8E13-D9D3395DA70F}" srcOrd="1" destOrd="0" presId="urn:microsoft.com/office/officeart/2008/layout/HorizontalMultiLevelHierarchy"/>
    <dgm:cxn modelId="{73A29411-C331-48CC-9E8E-1B9307CA86AA}" type="presParOf" srcId="{90B960D2-1755-4EF8-9424-0208A2AC768D}" destId="{A219D3FB-5C92-4139-BA79-DAB0DA668D2D}" srcOrd="6" destOrd="0" presId="urn:microsoft.com/office/officeart/2008/layout/HorizontalMultiLevelHierarchy"/>
    <dgm:cxn modelId="{427E62A0-40B7-4B9C-8699-F6323F9070A7}" type="presParOf" srcId="{A219D3FB-5C92-4139-BA79-DAB0DA668D2D}" destId="{A16F7DED-F882-4B66-B48C-EC7D49B58D98}" srcOrd="0" destOrd="0" presId="urn:microsoft.com/office/officeart/2008/layout/HorizontalMultiLevelHierarchy"/>
    <dgm:cxn modelId="{C910E116-4A53-4638-8D03-E7779E3C0828}" type="presParOf" srcId="{90B960D2-1755-4EF8-9424-0208A2AC768D}" destId="{BC8602CA-43B5-41A6-A035-84BBAAD6FEF6}" srcOrd="7" destOrd="0" presId="urn:microsoft.com/office/officeart/2008/layout/HorizontalMultiLevelHierarchy"/>
    <dgm:cxn modelId="{606D957E-CB75-48F0-BF9B-CF9BC6A36D8B}" type="presParOf" srcId="{BC8602CA-43B5-41A6-A035-84BBAAD6FEF6}" destId="{E6BC0D8E-569B-4CF6-BDD4-350F1354E098}" srcOrd="0" destOrd="0" presId="urn:microsoft.com/office/officeart/2008/layout/HorizontalMultiLevelHierarchy"/>
    <dgm:cxn modelId="{AA5C2DA1-0A85-4614-8021-1F49780D3ABB}" type="presParOf" srcId="{BC8602CA-43B5-41A6-A035-84BBAAD6FEF6}" destId="{00CABAE7-4992-4832-AC51-D60009B2747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C980DB6-0CAB-4D43-81A3-3D1EA708426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D310A9-0C51-4E14-91D8-91C00F911FB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Владеет системой экологических умений и навыков, необходимых для решения эколого-природоохранительных проблем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A54F5A1B-7603-4857-B9B4-AADB6BF85B10}" type="parTrans" cxnId="{69B57084-8EA1-4B58-B000-6E7E2E5AC9AE}">
      <dgm:prSet/>
      <dgm:spPr/>
      <dgm:t>
        <a:bodyPr/>
        <a:lstStyle/>
        <a:p>
          <a:endParaRPr lang="ru-RU"/>
        </a:p>
      </dgm:t>
    </dgm:pt>
    <dgm:pt modelId="{FB26F268-B6E2-4BEC-AC0B-BD181035496F}" type="sibTrans" cxnId="{69B57084-8EA1-4B58-B000-6E7E2E5AC9AE}">
      <dgm:prSet/>
      <dgm:spPr/>
      <dgm:t>
        <a:bodyPr/>
        <a:lstStyle/>
        <a:p>
          <a:endParaRPr lang="ru-RU"/>
        </a:p>
      </dgm:t>
    </dgm:pt>
    <dgm:pt modelId="{2458DFF8-8342-46DF-95FC-72D9350BC16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Участвует в экологической деятельности, в природоохранных мероприятиях, уборке памятников, расположенных по маршруту эколого-патриотической тропы «Мысхако»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CA33B1A9-1869-4FE0-8EE7-652F101DDD36}" type="parTrans" cxnId="{5173D5D1-56A7-4FD9-9E1D-7AA0A990C7A9}">
      <dgm:prSet/>
      <dgm:spPr/>
      <dgm:t>
        <a:bodyPr/>
        <a:lstStyle/>
        <a:p>
          <a:endParaRPr lang="ru-RU"/>
        </a:p>
      </dgm:t>
    </dgm:pt>
    <dgm:pt modelId="{DB4E9FB4-84E3-4D1D-9D45-05521C8026B5}" type="sibTrans" cxnId="{5173D5D1-56A7-4FD9-9E1D-7AA0A990C7A9}">
      <dgm:prSet/>
      <dgm:spPr/>
      <dgm:t>
        <a:bodyPr/>
        <a:lstStyle/>
        <a:p>
          <a:endParaRPr lang="ru-RU"/>
        </a:p>
      </dgm:t>
    </dgm:pt>
    <dgm:pt modelId="{B3795E1D-72CB-4BED-A057-5672F38B0CBF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dirty="0" smtClean="0"/>
            <a:t>Деятельностный компонент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B23C71C0-4040-4AFB-BC11-8621A73EA28B}" type="sibTrans" cxnId="{8F74B726-6F99-4392-A28E-A9E1561D2EF4}">
      <dgm:prSet/>
      <dgm:spPr/>
      <dgm:t>
        <a:bodyPr/>
        <a:lstStyle/>
        <a:p>
          <a:endParaRPr lang="ru-RU"/>
        </a:p>
      </dgm:t>
    </dgm:pt>
    <dgm:pt modelId="{DB5BD849-DC1F-4078-A431-DB09918E25F8}" type="parTrans" cxnId="{8F74B726-6F99-4392-A28E-A9E1561D2EF4}">
      <dgm:prSet/>
      <dgm:spPr/>
      <dgm:t>
        <a:bodyPr/>
        <a:lstStyle/>
        <a:p>
          <a:endParaRPr lang="ru-RU"/>
        </a:p>
      </dgm:t>
    </dgm:pt>
    <dgm:pt modelId="{805FAA24-1964-4390-BE16-EE171C75B060}" type="pres">
      <dgm:prSet presAssocID="{0C980DB6-0CAB-4D43-81A3-3D1EA708426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5F73B-DFD7-474E-AAC0-5FB70CC5F2A2}" type="pres">
      <dgm:prSet presAssocID="{B3795E1D-72CB-4BED-A057-5672F38B0CBF}" presName="root1" presStyleCnt="0"/>
      <dgm:spPr/>
    </dgm:pt>
    <dgm:pt modelId="{1C287BF3-6476-42B3-8879-B19BA1C1EEB9}" type="pres">
      <dgm:prSet presAssocID="{B3795E1D-72CB-4BED-A057-5672F38B0CB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B960D2-1755-4EF8-9424-0208A2AC768D}" type="pres">
      <dgm:prSet presAssocID="{B3795E1D-72CB-4BED-A057-5672F38B0CBF}" presName="level2hierChild" presStyleCnt="0"/>
      <dgm:spPr/>
    </dgm:pt>
    <dgm:pt modelId="{2FBF5231-1D35-4BAF-B8C1-74575F805AF0}" type="pres">
      <dgm:prSet presAssocID="{A54F5A1B-7603-4857-B9B4-AADB6BF85B10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63365D49-B3A0-4FA3-B4C9-37F51A399E22}" type="pres">
      <dgm:prSet presAssocID="{A54F5A1B-7603-4857-B9B4-AADB6BF85B10}" presName="connTx" presStyleLbl="parChTrans1D2" presStyleIdx="0" presStyleCnt="2"/>
      <dgm:spPr/>
      <dgm:t>
        <a:bodyPr/>
        <a:lstStyle/>
        <a:p>
          <a:endParaRPr lang="ru-RU"/>
        </a:p>
      </dgm:t>
    </dgm:pt>
    <dgm:pt modelId="{4B5AF9CD-C96D-4421-B36A-3A604E905555}" type="pres">
      <dgm:prSet presAssocID="{7AD310A9-0C51-4E14-91D8-91C00F911FBA}" presName="root2" presStyleCnt="0"/>
      <dgm:spPr/>
    </dgm:pt>
    <dgm:pt modelId="{B13E7CED-0523-4EBF-802E-11A5483C342B}" type="pres">
      <dgm:prSet presAssocID="{7AD310A9-0C51-4E14-91D8-91C00F911FBA}" presName="LevelTwoTextNode" presStyleLbl="node2" presStyleIdx="0" presStyleCnt="2" custScaleX="242462" custScaleY="2091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914234-7B6B-4F34-82A0-4B83B922AC7A}" type="pres">
      <dgm:prSet presAssocID="{7AD310A9-0C51-4E14-91D8-91C00F911FBA}" presName="level3hierChild" presStyleCnt="0"/>
      <dgm:spPr/>
    </dgm:pt>
    <dgm:pt modelId="{0E6DDDD5-C6B7-4CD2-9934-66C9AD3B5B44}" type="pres">
      <dgm:prSet presAssocID="{CA33B1A9-1869-4FE0-8EE7-652F101DDD36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44FC1E2E-2D54-43F2-9971-30568E76A32B}" type="pres">
      <dgm:prSet presAssocID="{CA33B1A9-1869-4FE0-8EE7-652F101DDD36}" presName="connTx" presStyleLbl="parChTrans1D2" presStyleIdx="1" presStyleCnt="2"/>
      <dgm:spPr/>
      <dgm:t>
        <a:bodyPr/>
        <a:lstStyle/>
        <a:p>
          <a:endParaRPr lang="ru-RU"/>
        </a:p>
      </dgm:t>
    </dgm:pt>
    <dgm:pt modelId="{B2E588C2-6CCD-4B71-9E0D-3B700F8A74DF}" type="pres">
      <dgm:prSet presAssocID="{2458DFF8-8342-46DF-95FC-72D9350BC165}" presName="root2" presStyleCnt="0"/>
      <dgm:spPr/>
    </dgm:pt>
    <dgm:pt modelId="{74FDFA1F-1149-4249-8825-058BD8162895}" type="pres">
      <dgm:prSet presAssocID="{2458DFF8-8342-46DF-95FC-72D9350BC165}" presName="LevelTwoTextNode" presStyleLbl="node2" presStyleIdx="1" presStyleCnt="2" custScaleX="242462" custScaleY="2453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C18F6D-580F-4DC6-AC70-BAFDBE6E23CE}" type="pres">
      <dgm:prSet presAssocID="{2458DFF8-8342-46DF-95FC-72D9350BC165}" presName="level3hierChild" presStyleCnt="0"/>
      <dgm:spPr/>
    </dgm:pt>
  </dgm:ptLst>
  <dgm:cxnLst>
    <dgm:cxn modelId="{90F77DF7-EBAC-4ACC-88D7-C5F07AD302AA}" type="presOf" srcId="{7AD310A9-0C51-4E14-91D8-91C00F911FBA}" destId="{B13E7CED-0523-4EBF-802E-11A5483C342B}" srcOrd="0" destOrd="0" presId="urn:microsoft.com/office/officeart/2008/layout/HorizontalMultiLevelHierarchy"/>
    <dgm:cxn modelId="{EC2722AB-3D53-41D1-8CA5-204DCB9EDA6B}" type="presOf" srcId="{A54F5A1B-7603-4857-B9B4-AADB6BF85B10}" destId="{63365D49-B3A0-4FA3-B4C9-37F51A399E22}" srcOrd="1" destOrd="0" presId="urn:microsoft.com/office/officeart/2008/layout/HorizontalMultiLevelHierarchy"/>
    <dgm:cxn modelId="{9ADF7DA7-6B9D-46D4-97D1-8AE6F4ADE432}" type="presOf" srcId="{A54F5A1B-7603-4857-B9B4-AADB6BF85B10}" destId="{2FBF5231-1D35-4BAF-B8C1-74575F805AF0}" srcOrd="0" destOrd="0" presId="urn:microsoft.com/office/officeart/2008/layout/HorizontalMultiLevelHierarchy"/>
    <dgm:cxn modelId="{69B57084-8EA1-4B58-B000-6E7E2E5AC9AE}" srcId="{B3795E1D-72CB-4BED-A057-5672F38B0CBF}" destId="{7AD310A9-0C51-4E14-91D8-91C00F911FBA}" srcOrd="0" destOrd="0" parTransId="{A54F5A1B-7603-4857-B9B4-AADB6BF85B10}" sibTransId="{FB26F268-B6E2-4BEC-AC0B-BD181035496F}"/>
    <dgm:cxn modelId="{9164DEDF-0595-4B8E-B87A-C851128420C0}" type="presOf" srcId="{B3795E1D-72CB-4BED-A057-5672F38B0CBF}" destId="{1C287BF3-6476-42B3-8879-B19BA1C1EEB9}" srcOrd="0" destOrd="0" presId="urn:microsoft.com/office/officeart/2008/layout/HorizontalMultiLevelHierarchy"/>
    <dgm:cxn modelId="{8ACAB6F1-1A95-4173-949D-4D7EEBEAB18D}" type="presOf" srcId="{0C980DB6-0CAB-4D43-81A3-3D1EA7084261}" destId="{805FAA24-1964-4390-BE16-EE171C75B060}" srcOrd="0" destOrd="0" presId="urn:microsoft.com/office/officeart/2008/layout/HorizontalMultiLevelHierarchy"/>
    <dgm:cxn modelId="{8F74B726-6F99-4392-A28E-A9E1561D2EF4}" srcId="{0C980DB6-0CAB-4D43-81A3-3D1EA7084261}" destId="{B3795E1D-72CB-4BED-A057-5672F38B0CBF}" srcOrd="0" destOrd="0" parTransId="{DB5BD849-DC1F-4078-A431-DB09918E25F8}" sibTransId="{B23C71C0-4040-4AFB-BC11-8621A73EA28B}"/>
    <dgm:cxn modelId="{5173D5D1-56A7-4FD9-9E1D-7AA0A990C7A9}" srcId="{B3795E1D-72CB-4BED-A057-5672F38B0CBF}" destId="{2458DFF8-8342-46DF-95FC-72D9350BC165}" srcOrd="1" destOrd="0" parTransId="{CA33B1A9-1869-4FE0-8EE7-652F101DDD36}" sibTransId="{DB4E9FB4-84E3-4D1D-9D45-05521C8026B5}"/>
    <dgm:cxn modelId="{E5DD6642-F0F5-41FD-AEB8-5800B3363775}" type="presOf" srcId="{CA33B1A9-1869-4FE0-8EE7-652F101DDD36}" destId="{44FC1E2E-2D54-43F2-9971-30568E76A32B}" srcOrd="1" destOrd="0" presId="urn:microsoft.com/office/officeart/2008/layout/HorizontalMultiLevelHierarchy"/>
    <dgm:cxn modelId="{2BD0278C-7DE4-4502-A24B-16C781469651}" type="presOf" srcId="{2458DFF8-8342-46DF-95FC-72D9350BC165}" destId="{74FDFA1F-1149-4249-8825-058BD8162895}" srcOrd="0" destOrd="0" presId="urn:microsoft.com/office/officeart/2008/layout/HorizontalMultiLevelHierarchy"/>
    <dgm:cxn modelId="{A85EDC6F-96A5-4B88-8C28-469A8540DA7A}" type="presOf" srcId="{CA33B1A9-1869-4FE0-8EE7-652F101DDD36}" destId="{0E6DDDD5-C6B7-4CD2-9934-66C9AD3B5B44}" srcOrd="0" destOrd="0" presId="urn:microsoft.com/office/officeart/2008/layout/HorizontalMultiLevelHierarchy"/>
    <dgm:cxn modelId="{C46671BE-BDED-43DE-BB52-96E8F5770F27}" type="presParOf" srcId="{805FAA24-1964-4390-BE16-EE171C75B060}" destId="{5685F73B-DFD7-474E-AAC0-5FB70CC5F2A2}" srcOrd="0" destOrd="0" presId="urn:microsoft.com/office/officeart/2008/layout/HorizontalMultiLevelHierarchy"/>
    <dgm:cxn modelId="{9EB5DBA1-FD73-47C6-BC5C-CEC91D7ADA34}" type="presParOf" srcId="{5685F73B-DFD7-474E-AAC0-5FB70CC5F2A2}" destId="{1C287BF3-6476-42B3-8879-B19BA1C1EEB9}" srcOrd="0" destOrd="0" presId="urn:microsoft.com/office/officeart/2008/layout/HorizontalMultiLevelHierarchy"/>
    <dgm:cxn modelId="{C1108C6D-2669-4780-8A31-A4C6E3B54694}" type="presParOf" srcId="{5685F73B-DFD7-474E-AAC0-5FB70CC5F2A2}" destId="{90B960D2-1755-4EF8-9424-0208A2AC768D}" srcOrd="1" destOrd="0" presId="urn:microsoft.com/office/officeart/2008/layout/HorizontalMultiLevelHierarchy"/>
    <dgm:cxn modelId="{5F5A89AF-6B11-4801-8790-5E4EDFC7B555}" type="presParOf" srcId="{90B960D2-1755-4EF8-9424-0208A2AC768D}" destId="{2FBF5231-1D35-4BAF-B8C1-74575F805AF0}" srcOrd="0" destOrd="0" presId="urn:microsoft.com/office/officeart/2008/layout/HorizontalMultiLevelHierarchy"/>
    <dgm:cxn modelId="{933A7DE9-82F2-4101-8CB4-4E90FC89B0CA}" type="presParOf" srcId="{2FBF5231-1D35-4BAF-B8C1-74575F805AF0}" destId="{63365D49-B3A0-4FA3-B4C9-37F51A399E22}" srcOrd="0" destOrd="0" presId="urn:microsoft.com/office/officeart/2008/layout/HorizontalMultiLevelHierarchy"/>
    <dgm:cxn modelId="{414FDBE9-DFFE-4F35-840F-624252AC063B}" type="presParOf" srcId="{90B960D2-1755-4EF8-9424-0208A2AC768D}" destId="{4B5AF9CD-C96D-4421-B36A-3A604E905555}" srcOrd="1" destOrd="0" presId="urn:microsoft.com/office/officeart/2008/layout/HorizontalMultiLevelHierarchy"/>
    <dgm:cxn modelId="{C10E0130-5F89-41C3-AD69-8C77EDF34ADE}" type="presParOf" srcId="{4B5AF9CD-C96D-4421-B36A-3A604E905555}" destId="{B13E7CED-0523-4EBF-802E-11A5483C342B}" srcOrd="0" destOrd="0" presId="urn:microsoft.com/office/officeart/2008/layout/HorizontalMultiLevelHierarchy"/>
    <dgm:cxn modelId="{C963C8E6-8F41-4111-994E-9657E51C2992}" type="presParOf" srcId="{4B5AF9CD-C96D-4421-B36A-3A604E905555}" destId="{47914234-7B6B-4F34-82A0-4B83B922AC7A}" srcOrd="1" destOrd="0" presId="urn:microsoft.com/office/officeart/2008/layout/HorizontalMultiLevelHierarchy"/>
    <dgm:cxn modelId="{3114378D-F745-46C6-B7B5-78FBFF7D8E58}" type="presParOf" srcId="{90B960D2-1755-4EF8-9424-0208A2AC768D}" destId="{0E6DDDD5-C6B7-4CD2-9934-66C9AD3B5B44}" srcOrd="2" destOrd="0" presId="urn:microsoft.com/office/officeart/2008/layout/HorizontalMultiLevelHierarchy"/>
    <dgm:cxn modelId="{F429FC9F-BC65-42E2-847D-964AE2F62D60}" type="presParOf" srcId="{0E6DDDD5-C6B7-4CD2-9934-66C9AD3B5B44}" destId="{44FC1E2E-2D54-43F2-9971-30568E76A32B}" srcOrd="0" destOrd="0" presId="urn:microsoft.com/office/officeart/2008/layout/HorizontalMultiLevelHierarchy"/>
    <dgm:cxn modelId="{66D0D7FC-141C-411E-9927-BBAAD30E8338}" type="presParOf" srcId="{90B960D2-1755-4EF8-9424-0208A2AC768D}" destId="{B2E588C2-6CCD-4B71-9E0D-3B700F8A74DF}" srcOrd="3" destOrd="0" presId="urn:microsoft.com/office/officeart/2008/layout/HorizontalMultiLevelHierarchy"/>
    <dgm:cxn modelId="{B68649F9-ADCB-41EC-BE8F-3273D385C336}" type="presParOf" srcId="{B2E588C2-6CCD-4B71-9E0D-3B700F8A74DF}" destId="{74FDFA1F-1149-4249-8825-058BD8162895}" srcOrd="0" destOrd="0" presId="urn:microsoft.com/office/officeart/2008/layout/HorizontalMultiLevelHierarchy"/>
    <dgm:cxn modelId="{F1327F36-AD8A-4E42-9E12-3DF12F1A00B9}" type="presParOf" srcId="{B2E588C2-6CCD-4B71-9E0D-3B700F8A74DF}" destId="{79C18F6D-580F-4DC6-AC70-BAFDBE6E23C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62C394F-0401-423B-BB03-9BA7018CA97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F0CC0E-B3C3-44C9-B8B2-CEAC40183DA7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Сценарии уроков с использованием ресурса эколого-патриотической тропы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2890C50C-B0BC-4051-9DA6-07C68A612AEB}" type="parTrans" cxnId="{6A9C7BF7-368E-478C-9A97-83B48802A525}">
      <dgm:prSet/>
      <dgm:spPr/>
      <dgm:t>
        <a:bodyPr/>
        <a:lstStyle/>
        <a:p>
          <a:endParaRPr lang="ru-RU"/>
        </a:p>
      </dgm:t>
    </dgm:pt>
    <dgm:pt modelId="{7A9D7436-92CB-4702-844A-3BE2E90301F4}" type="sibTrans" cxnId="{6A9C7BF7-368E-478C-9A97-83B48802A525}">
      <dgm:prSet/>
      <dgm:spPr/>
      <dgm:t>
        <a:bodyPr/>
        <a:lstStyle/>
        <a:p>
          <a:endParaRPr lang="ru-RU"/>
        </a:p>
      </dgm:t>
    </dgm:pt>
    <dgm:pt modelId="{EA36FED0-DA12-46EF-8821-5067EA2A6BB2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Комплект </a:t>
          </a:r>
          <a:r>
            <a:rPr lang="ru-RU" sz="1400" dirty="0" err="1" smtClean="0">
              <a:latin typeface="Arial" pitchFamily="34" charset="0"/>
              <a:cs typeface="Arial" pitchFamily="34" charset="0"/>
            </a:rPr>
            <a:t>диагности-ческого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 инструментария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DB4DB84C-3D0A-4383-84E9-22D5DC99A42D}" type="parTrans" cxnId="{F33DE0C9-B6FB-4C69-B39D-86151FD3A5DF}">
      <dgm:prSet/>
      <dgm:spPr/>
      <dgm:t>
        <a:bodyPr/>
        <a:lstStyle/>
        <a:p>
          <a:endParaRPr lang="ru-RU"/>
        </a:p>
      </dgm:t>
    </dgm:pt>
    <dgm:pt modelId="{6AB81E8D-A58B-4D05-87BA-ADCC1F9566B7}" type="sibTrans" cxnId="{F33DE0C9-B6FB-4C69-B39D-86151FD3A5DF}">
      <dgm:prSet/>
      <dgm:spPr/>
      <dgm:t>
        <a:bodyPr/>
        <a:lstStyle/>
        <a:p>
          <a:endParaRPr lang="ru-RU"/>
        </a:p>
      </dgm:t>
    </dgm:pt>
    <dgm:pt modelId="{8686BE3F-196C-4791-8874-B7A624250EDD}">
      <dgm:prSet phldrT="[Текст]" custT="1"/>
      <dgm:spPr/>
      <dgm:t>
        <a:bodyPr/>
        <a:lstStyle/>
        <a:p>
          <a:r>
            <a:rPr lang="ru-RU" sz="1400" dirty="0" err="1" smtClean="0">
              <a:latin typeface="Arial" pitchFamily="34" charset="0"/>
              <a:cs typeface="Arial" pitchFamily="34" charset="0"/>
            </a:rPr>
            <a:t>Медиапродукт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 «Виртуальная эколого-патриотическая тропа «Мысхако»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81FDD785-DB2F-474B-9158-B1D40D466D6D}" type="parTrans" cxnId="{64CB7DB4-2393-41C0-9E10-867073798659}">
      <dgm:prSet/>
      <dgm:spPr/>
      <dgm:t>
        <a:bodyPr/>
        <a:lstStyle/>
        <a:p>
          <a:endParaRPr lang="ru-RU"/>
        </a:p>
      </dgm:t>
    </dgm:pt>
    <dgm:pt modelId="{731DF71B-7289-48E5-900E-31256CFA5690}" type="sibTrans" cxnId="{64CB7DB4-2393-41C0-9E10-867073798659}">
      <dgm:prSet/>
      <dgm:spPr/>
      <dgm:t>
        <a:bodyPr/>
        <a:lstStyle/>
        <a:p>
          <a:endParaRPr lang="ru-RU"/>
        </a:p>
      </dgm:t>
    </dgm:pt>
    <dgm:pt modelId="{FF75FBF1-AEE9-46F0-BAB3-C7712D914239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Программа кружка внеурочной деятельности «Юный биолог» для учащихся начальных классов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DA93C35D-6A9B-43C2-BAAD-25715D0250C1}" type="parTrans" cxnId="{7E53D68D-169F-4E85-B340-F8372CD12769}">
      <dgm:prSet/>
      <dgm:spPr/>
      <dgm:t>
        <a:bodyPr/>
        <a:lstStyle/>
        <a:p>
          <a:endParaRPr lang="ru-RU"/>
        </a:p>
      </dgm:t>
    </dgm:pt>
    <dgm:pt modelId="{4C82609D-3D6D-4942-A502-EDCE8A660A2E}" type="sibTrans" cxnId="{7E53D68D-169F-4E85-B340-F8372CD12769}">
      <dgm:prSet/>
      <dgm:spPr/>
      <dgm:t>
        <a:bodyPr/>
        <a:lstStyle/>
        <a:p>
          <a:endParaRPr lang="ru-RU"/>
        </a:p>
      </dgm:t>
    </dgm:pt>
    <dgm:pt modelId="{BF0EEB6B-C983-4A3E-99DF-9485A2F3C1D7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Программа элективного курса «Экотуризм»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AFBF8CA6-9269-4AB4-9417-1C7C1D53953E}" type="parTrans" cxnId="{4054E78A-F6BC-4496-BCED-CAD81962EFCA}">
      <dgm:prSet/>
      <dgm:spPr/>
      <dgm:t>
        <a:bodyPr/>
        <a:lstStyle/>
        <a:p>
          <a:endParaRPr lang="ru-RU"/>
        </a:p>
      </dgm:t>
    </dgm:pt>
    <dgm:pt modelId="{262E9F98-4474-4CBC-98C2-77BBC96B0CDB}" type="sibTrans" cxnId="{4054E78A-F6BC-4496-BCED-CAD81962EFCA}">
      <dgm:prSet/>
      <dgm:spPr/>
      <dgm:t>
        <a:bodyPr/>
        <a:lstStyle/>
        <a:p>
          <a:endParaRPr lang="ru-RU"/>
        </a:p>
      </dgm:t>
    </dgm:pt>
    <dgm:pt modelId="{68E7D706-75FA-4A95-B064-624DED818487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Программа внеурочной деятельности «Юный патриот»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7C3274F1-873D-4382-8145-01B7C5A8B4AB}" type="parTrans" cxnId="{864FF166-4FF6-428F-9B8A-DD434E01B04C}">
      <dgm:prSet/>
      <dgm:spPr/>
      <dgm:t>
        <a:bodyPr/>
        <a:lstStyle/>
        <a:p>
          <a:endParaRPr lang="ru-RU"/>
        </a:p>
      </dgm:t>
    </dgm:pt>
    <dgm:pt modelId="{AB19FCCF-883A-4BB7-AA50-405AA320075E}" type="sibTrans" cxnId="{864FF166-4FF6-428F-9B8A-DD434E01B04C}">
      <dgm:prSet/>
      <dgm:spPr/>
      <dgm:t>
        <a:bodyPr/>
        <a:lstStyle/>
        <a:p>
          <a:endParaRPr lang="ru-RU"/>
        </a:p>
      </dgm:t>
    </dgm:pt>
    <dgm:pt modelId="{2B44F3C7-8678-477C-8F64-4E047A818DE0}" type="pres">
      <dgm:prSet presAssocID="{D62C394F-0401-423B-BB03-9BA7018CA97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8CAEED-8B1D-436C-9D51-31BFEC7801B0}" type="pres">
      <dgm:prSet presAssocID="{0FF0CC0E-B3C3-44C9-B8B2-CEAC40183DA7}" presName="node" presStyleLbl="node1" presStyleIdx="0" presStyleCnt="6" custScaleX="141954" custScaleY="131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645E9-AC67-4BB6-8EC1-2F110ED917D8}" type="pres">
      <dgm:prSet presAssocID="{7A9D7436-92CB-4702-844A-3BE2E90301F4}" presName="sibTrans" presStyleLbl="sibTrans2D1" presStyleIdx="0" presStyleCnt="6"/>
      <dgm:spPr/>
      <dgm:t>
        <a:bodyPr/>
        <a:lstStyle/>
        <a:p>
          <a:endParaRPr lang="ru-RU"/>
        </a:p>
      </dgm:t>
    </dgm:pt>
    <dgm:pt modelId="{75D307A4-302A-4F20-AA68-39C68B467008}" type="pres">
      <dgm:prSet presAssocID="{7A9D7436-92CB-4702-844A-3BE2E90301F4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4B7E029A-44AF-4852-A28B-DB704AF47345}" type="pres">
      <dgm:prSet presAssocID="{EA36FED0-DA12-46EF-8821-5067EA2A6BB2}" presName="node" presStyleLbl="node1" presStyleIdx="1" presStyleCnt="6" custScaleX="134134" custScaleY="133586" custRadScaleRad="119312" custRadScaleInc="26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0C0BEB-4E8F-4D8F-B240-A646648C9AB5}" type="pres">
      <dgm:prSet presAssocID="{6AB81E8D-A58B-4D05-87BA-ADCC1F9566B7}" presName="sibTrans" presStyleLbl="sibTrans2D1" presStyleIdx="1" presStyleCnt="6"/>
      <dgm:spPr/>
      <dgm:t>
        <a:bodyPr/>
        <a:lstStyle/>
        <a:p>
          <a:endParaRPr lang="ru-RU"/>
        </a:p>
      </dgm:t>
    </dgm:pt>
    <dgm:pt modelId="{015AEF5F-9F67-47D5-B748-8DD24C56B50B}" type="pres">
      <dgm:prSet presAssocID="{6AB81E8D-A58B-4D05-87BA-ADCC1F9566B7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E663EA42-6462-464B-9CED-B3B14A79970C}" type="pres">
      <dgm:prSet presAssocID="{8686BE3F-196C-4791-8874-B7A624250EDD}" presName="node" presStyleLbl="node1" presStyleIdx="2" presStyleCnt="6" custScaleX="132546" custScaleY="127297" custRadScaleRad="123473" custRadScaleInc="-120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4672D-1F24-461D-B792-40EBCD34544E}" type="pres">
      <dgm:prSet presAssocID="{731DF71B-7289-48E5-900E-31256CFA5690}" presName="sibTrans" presStyleLbl="sibTrans2D1" presStyleIdx="2" presStyleCnt="6"/>
      <dgm:spPr/>
      <dgm:t>
        <a:bodyPr/>
        <a:lstStyle/>
        <a:p>
          <a:endParaRPr lang="ru-RU"/>
        </a:p>
      </dgm:t>
    </dgm:pt>
    <dgm:pt modelId="{59701F40-AC4C-4EC6-AABC-85784B3220AD}" type="pres">
      <dgm:prSet presAssocID="{731DF71B-7289-48E5-900E-31256CFA5690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2BAD0048-D884-402B-8617-21200FA48E19}" type="pres">
      <dgm:prSet presAssocID="{FF75FBF1-AEE9-46F0-BAB3-C7712D914239}" presName="node" presStyleLbl="node1" presStyleIdx="3" presStyleCnt="6" custScaleX="140459" custScaleY="129196" custRadScaleRad="85238" custRadScaleInc="-10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B734D-F667-40FD-B18B-F33863F9FE93}" type="pres">
      <dgm:prSet presAssocID="{4C82609D-3D6D-4942-A502-EDCE8A660A2E}" presName="sibTrans" presStyleLbl="sibTrans2D1" presStyleIdx="3" presStyleCnt="6"/>
      <dgm:spPr/>
      <dgm:t>
        <a:bodyPr/>
        <a:lstStyle/>
        <a:p>
          <a:endParaRPr lang="ru-RU"/>
        </a:p>
      </dgm:t>
    </dgm:pt>
    <dgm:pt modelId="{6A2A20B9-33F2-478E-87A8-76049BE2C104}" type="pres">
      <dgm:prSet presAssocID="{4C82609D-3D6D-4942-A502-EDCE8A660A2E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D7E18F64-6031-4259-B2FD-C48D83E2DABE}" type="pres">
      <dgm:prSet presAssocID="{BF0EEB6B-C983-4A3E-99DF-9485A2F3C1D7}" presName="node" presStyleLbl="node1" presStyleIdx="4" presStyleCnt="6" custScaleX="135535" custScaleY="127297" custRadScaleRad="120558" custRadScaleInc="3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9BA72C-AE25-4B78-9131-616585B688CD}" type="pres">
      <dgm:prSet presAssocID="{262E9F98-4474-4CBC-98C2-77BBC96B0CDB}" presName="sibTrans" presStyleLbl="sibTrans2D1" presStyleIdx="4" presStyleCnt="6"/>
      <dgm:spPr/>
      <dgm:t>
        <a:bodyPr/>
        <a:lstStyle/>
        <a:p>
          <a:endParaRPr lang="ru-RU"/>
        </a:p>
      </dgm:t>
    </dgm:pt>
    <dgm:pt modelId="{EC45416E-326C-40F9-AEA1-FFB807A5D626}" type="pres">
      <dgm:prSet presAssocID="{262E9F98-4474-4CBC-98C2-77BBC96B0CDB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52D5D3C7-7F74-41F9-A6BE-77F5376B23C9}" type="pres">
      <dgm:prSet presAssocID="{68E7D706-75FA-4A95-B064-624DED818487}" presName="node" presStyleLbl="node1" presStyleIdx="5" presStyleCnt="6" custScaleX="131807" custScaleY="123498" custRadScaleRad="121721" custRadScaleInc="-4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B9798-3F13-4A55-9BD9-F3D5FE14289B}" type="pres">
      <dgm:prSet presAssocID="{AB19FCCF-883A-4BB7-AA50-405AA320075E}" presName="sibTrans" presStyleLbl="sibTrans2D1" presStyleIdx="5" presStyleCnt="6"/>
      <dgm:spPr/>
      <dgm:t>
        <a:bodyPr/>
        <a:lstStyle/>
        <a:p>
          <a:endParaRPr lang="ru-RU"/>
        </a:p>
      </dgm:t>
    </dgm:pt>
    <dgm:pt modelId="{FCD179C5-3309-454D-9A1D-8FBF93F3D27B}" type="pres">
      <dgm:prSet presAssocID="{AB19FCCF-883A-4BB7-AA50-405AA320075E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053A352C-CA0B-43F4-9D00-0D3F656FC3A6}" type="presOf" srcId="{AB19FCCF-883A-4BB7-AA50-405AA320075E}" destId="{EC1B9798-3F13-4A55-9BD9-F3D5FE14289B}" srcOrd="0" destOrd="0" presId="urn:microsoft.com/office/officeart/2005/8/layout/cycle2"/>
    <dgm:cxn modelId="{39F2BB50-FA77-4813-9941-69BB74349DEB}" type="presOf" srcId="{AB19FCCF-883A-4BB7-AA50-405AA320075E}" destId="{FCD179C5-3309-454D-9A1D-8FBF93F3D27B}" srcOrd="1" destOrd="0" presId="urn:microsoft.com/office/officeart/2005/8/layout/cycle2"/>
    <dgm:cxn modelId="{72899718-4932-4C24-B766-5D04616B41D0}" type="presOf" srcId="{7A9D7436-92CB-4702-844A-3BE2E90301F4}" destId="{729645E9-AC67-4BB6-8EC1-2F110ED917D8}" srcOrd="0" destOrd="0" presId="urn:microsoft.com/office/officeart/2005/8/layout/cycle2"/>
    <dgm:cxn modelId="{5033F36D-C9A1-4A70-8DF4-98587DB0B794}" type="presOf" srcId="{6AB81E8D-A58B-4D05-87BA-ADCC1F9566B7}" destId="{EB0C0BEB-4E8F-4D8F-B240-A646648C9AB5}" srcOrd="0" destOrd="0" presId="urn:microsoft.com/office/officeart/2005/8/layout/cycle2"/>
    <dgm:cxn modelId="{655424F7-B3F2-46EC-A164-C93976A04980}" type="presOf" srcId="{7A9D7436-92CB-4702-844A-3BE2E90301F4}" destId="{75D307A4-302A-4F20-AA68-39C68B467008}" srcOrd="1" destOrd="0" presId="urn:microsoft.com/office/officeart/2005/8/layout/cycle2"/>
    <dgm:cxn modelId="{5E829971-4418-4466-9C26-CCE8C4A30FCA}" type="presOf" srcId="{68E7D706-75FA-4A95-B064-624DED818487}" destId="{52D5D3C7-7F74-41F9-A6BE-77F5376B23C9}" srcOrd="0" destOrd="0" presId="urn:microsoft.com/office/officeart/2005/8/layout/cycle2"/>
    <dgm:cxn modelId="{87803E8A-2123-4E77-9D5F-6030D263651A}" type="presOf" srcId="{731DF71B-7289-48E5-900E-31256CFA5690}" destId="{59701F40-AC4C-4EC6-AABC-85784B3220AD}" srcOrd="1" destOrd="0" presId="urn:microsoft.com/office/officeart/2005/8/layout/cycle2"/>
    <dgm:cxn modelId="{300A4713-EE72-456C-90B0-52A1642BD06B}" type="presOf" srcId="{6AB81E8D-A58B-4D05-87BA-ADCC1F9566B7}" destId="{015AEF5F-9F67-47D5-B748-8DD24C56B50B}" srcOrd="1" destOrd="0" presId="urn:microsoft.com/office/officeart/2005/8/layout/cycle2"/>
    <dgm:cxn modelId="{FCE00EA9-159B-4DC1-BEDE-3CC90CEC9D5F}" type="presOf" srcId="{4C82609D-3D6D-4942-A502-EDCE8A660A2E}" destId="{6A2A20B9-33F2-478E-87A8-76049BE2C104}" srcOrd="1" destOrd="0" presId="urn:microsoft.com/office/officeart/2005/8/layout/cycle2"/>
    <dgm:cxn modelId="{998A9EB7-0FAF-4E47-91A4-21A0057F8100}" type="presOf" srcId="{BF0EEB6B-C983-4A3E-99DF-9485A2F3C1D7}" destId="{D7E18F64-6031-4259-B2FD-C48D83E2DABE}" srcOrd="0" destOrd="0" presId="urn:microsoft.com/office/officeart/2005/8/layout/cycle2"/>
    <dgm:cxn modelId="{99F04C56-5820-40D2-B977-50CFD613C7E9}" type="presOf" srcId="{EA36FED0-DA12-46EF-8821-5067EA2A6BB2}" destId="{4B7E029A-44AF-4852-A28B-DB704AF47345}" srcOrd="0" destOrd="0" presId="urn:microsoft.com/office/officeart/2005/8/layout/cycle2"/>
    <dgm:cxn modelId="{4054E78A-F6BC-4496-BCED-CAD81962EFCA}" srcId="{D62C394F-0401-423B-BB03-9BA7018CA97D}" destId="{BF0EEB6B-C983-4A3E-99DF-9485A2F3C1D7}" srcOrd="4" destOrd="0" parTransId="{AFBF8CA6-9269-4AB4-9417-1C7C1D53953E}" sibTransId="{262E9F98-4474-4CBC-98C2-77BBC96B0CDB}"/>
    <dgm:cxn modelId="{F112CD06-46F2-4A25-B3AF-7E85F693181B}" type="presOf" srcId="{D62C394F-0401-423B-BB03-9BA7018CA97D}" destId="{2B44F3C7-8678-477C-8F64-4E047A818DE0}" srcOrd="0" destOrd="0" presId="urn:microsoft.com/office/officeart/2005/8/layout/cycle2"/>
    <dgm:cxn modelId="{CE6BC179-5927-408F-8B30-11E7DA87B6A5}" type="presOf" srcId="{731DF71B-7289-48E5-900E-31256CFA5690}" destId="{1144672D-1F24-461D-B792-40EBCD34544E}" srcOrd="0" destOrd="0" presId="urn:microsoft.com/office/officeart/2005/8/layout/cycle2"/>
    <dgm:cxn modelId="{864FF166-4FF6-428F-9B8A-DD434E01B04C}" srcId="{D62C394F-0401-423B-BB03-9BA7018CA97D}" destId="{68E7D706-75FA-4A95-B064-624DED818487}" srcOrd="5" destOrd="0" parTransId="{7C3274F1-873D-4382-8145-01B7C5A8B4AB}" sibTransId="{AB19FCCF-883A-4BB7-AA50-405AA320075E}"/>
    <dgm:cxn modelId="{7E53D68D-169F-4E85-B340-F8372CD12769}" srcId="{D62C394F-0401-423B-BB03-9BA7018CA97D}" destId="{FF75FBF1-AEE9-46F0-BAB3-C7712D914239}" srcOrd="3" destOrd="0" parTransId="{DA93C35D-6A9B-43C2-BAAD-25715D0250C1}" sibTransId="{4C82609D-3D6D-4942-A502-EDCE8A660A2E}"/>
    <dgm:cxn modelId="{2432D3C1-4CB2-42C7-BBD4-A2A2AE7262EF}" type="presOf" srcId="{262E9F98-4474-4CBC-98C2-77BBC96B0CDB}" destId="{EC45416E-326C-40F9-AEA1-FFB807A5D626}" srcOrd="1" destOrd="0" presId="urn:microsoft.com/office/officeart/2005/8/layout/cycle2"/>
    <dgm:cxn modelId="{64CB7DB4-2393-41C0-9E10-867073798659}" srcId="{D62C394F-0401-423B-BB03-9BA7018CA97D}" destId="{8686BE3F-196C-4791-8874-B7A624250EDD}" srcOrd="2" destOrd="0" parTransId="{81FDD785-DB2F-474B-9158-B1D40D466D6D}" sibTransId="{731DF71B-7289-48E5-900E-31256CFA5690}"/>
    <dgm:cxn modelId="{F33DE0C9-B6FB-4C69-B39D-86151FD3A5DF}" srcId="{D62C394F-0401-423B-BB03-9BA7018CA97D}" destId="{EA36FED0-DA12-46EF-8821-5067EA2A6BB2}" srcOrd="1" destOrd="0" parTransId="{DB4DB84C-3D0A-4383-84E9-22D5DC99A42D}" sibTransId="{6AB81E8D-A58B-4D05-87BA-ADCC1F9566B7}"/>
    <dgm:cxn modelId="{545D2E4F-5434-4739-AFA6-6580A829D18E}" type="presOf" srcId="{262E9F98-4474-4CBC-98C2-77BBC96B0CDB}" destId="{299BA72C-AE25-4B78-9131-616585B688CD}" srcOrd="0" destOrd="0" presId="urn:microsoft.com/office/officeart/2005/8/layout/cycle2"/>
    <dgm:cxn modelId="{6A9C7BF7-368E-478C-9A97-83B48802A525}" srcId="{D62C394F-0401-423B-BB03-9BA7018CA97D}" destId="{0FF0CC0E-B3C3-44C9-B8B2-CEAC40183DA7}" srcOrd="0" destOrd="0" parTransId="{2890C50C-B0BC-4051-9DA6-07C68A612AEB}" sibTransId="{7A9D7436-92CB-4702-844A-3BE2E90301F4}"/>
    <dgm:cxn modelId="{CA627DB1-E3D4-439F-AEC1-E6D6062D914A}" type="presOf" srcId="{0FF0CC0E-B3C3-44C9-B8B2-CEAC40183DA7}" destId="{DB8CAEED-8B1D-436C-9D51-31BFEC7801B0}" srcOrd="0" destOrd="0" presId="urn:microsoft.com/office/officeart/2005/8/layout/cycle2"/>
    <dgm:cxn modelId="{CE747A30-A4C8-4D1F-8112-401B5237EEEE}" type="presOf" srcId="{8686BE3F-196C-4791-8874-B7A624250EDD}" destId="{E663EA42-6462-464B-9CED-B3B14A79970C}" srcOrd="0" destOrd="0" presId="urn:microsoft.com/office/officeart/2005/8/layout/cycle2"/>
    <dgm:cxn modelId="{942AE283-A5EC-4950-B70E-88C796467BEC}" type="presOf" srcId="{4C82609D-3D6D-4942-A502-EDCE8A660A2E}" destId="{9C5B734D-F667-40FD-B18B-F33863F9FE93}" srcOrd="0" destOrd="0" presId="urn:microsoft.com/office/officeart/2005/8/layout/cycle2"/>
    <dgm:cxn modelId="{5A9429FC-3FFB-4FE4-9987-0D0E5CE65552}" type="presOf" srcId="{FF75FBF1-AEE9-46F0-BAB3-C7712D914239}" destId="{2BAD0048-D884-402B-8617-21200FA48E19}" srcOrd="0" destOrd="0" presId="urn:microsoft.com/office/officeart/2005/8/layout/cycle2"/>
    <dgm:cxn modelId="{DAEB061C-DBAB-4D79-96F5-D766F2309067}" type="presParOf" srcId="{2B44F3C7-8678-477C-8F64-4E047A818DE0}" destId="{DB8CAEED-8B1D-436C-9D51-31BFEC7801B0}" srcOrd="0" destOrd="0" presId="urn:microsoft.com/office/officeart/2005/8/layout/cycle2"/>
    <dgm:cxn modelId="{548804CB-2239-4E9D-A995-EA4A8B45B4C5}" type="presParOf" srcId="{2B44F3C7-8678-477C-8F64-4E047A818DE0}" destId="{729645E9-AC67-4BB6-8EC1-2F110ED917D8}" srcOrd="1" destOrd="0" presId="urn:microsoft.com/office/officeart/2005/8/layout/cycle2"/>
    <dgm:cxn modelId="{A77AB27E-4598-42B4-A559-C5FA9A95FF3D}" type="presParOf" srcId="{729645E9-AC67-4BB6-8EC1-2F110ED917D8}" destId="{75D307A4-302A-4F20-AA68-39C68B467008}" srcOrd="0" destOrd="0" presId="urn:microsoft.com/office/officeart/2005/8/layout/cycle2"/>
    <dgm:cxn modelId="{EE87C4F0-5742-42F8-B58D-5D5ACDC3C8C6}" type="presParOf" srcId="{2B44F3C7-8678-477C-8F64-4E047A818DE0}" destId="{4B7E029A-44AF-4852-A28B-DB704AF47345}" srcOrd="2" destOrd="0" presId="urn:microsoft.com/office/officeart/2005/8/layout/cycle2"/>
    <dgm:cxn modelId="{756DFC81-74F9-4BF2-A912-A8C2EE4DF385}" type="presParOf" srcId="{2B44F3C7-8678-477C-8F64-4E047A818DE0}" destId="{EB0C0BEB-4E8F-4D8F-B240-A646648C9AB5}" srcOrd="3" destOrd="0" presId="urn:microsoft.com/office/officeart/2005/8/layout/cycle2"/>
    <dgm:cxn modelId="{C94857CA-75F6-4293-B60E-77F41EE34AEF}" type="presParOf" srcId="{EB0C0BEB-4E8F-4D8F-B240-A646648C9AB5}" destId="{015AEF5F-9F67-47D5-B748-8DD24C56B50B}" srcOrd="0" destOrd="0" presId="urn:microsoft.com/office/officeart/2005/8/layout/cycle2"/>
    <dgm:cxn modelId="{3398B51A-0F59-4486-B8C6-0FFFB604B63F}" type="presParOf" srcId="{2B44F3C7-8678-477C-8F64-4E047A818DE0}" destId="{E663EA42-6462-464B-9CED-B3B14A79970C}" srcOrd="4" destOrd="0" presId="urn:microsoft.com/office/officeart/2005/8/layout/cycle2"/>
    <dgm:cxn modelId="{00375287-629C-4550-859F-EB8610888D1C}" type="presParOf" srcId="{2B44F3C7-8678-477C-8F64-4E047A818DE0}" destId="{1144672D-1F24-461D-B792-40EBCD34544E}" srcOrd="5" destOrd="0" presId="urn:microsoft.com/office/officeart/2005/8/layout/cycle2"/>
    <dgm:cxn modelId="{1C327502-F096-40B8-81C0-2C2E266B0C02}" type="presParOf" srcId="{1144672D-1F24-461D-B792-40EBCD34544E}" destId="{59701F40-AC4C-4EC6-AABC-85784B3220AD}" srcOrd="0" destOrd="0" presId="urn:microsoft.com/office/officeart/2005/8/layout/cycle2"/>
    <dgm:cxn modelId="{48E3A69F-8AB3-4A1E-8834-136A040CDA5F}" type="presParOf" srcId="{2B44F3C7-8678-477C-8F64-4E047A818DE0}" destId="{2BAD0048-D884-402B-8617-21200FA48E19}" srcOrd="6" destOrd="0" presId="urn:microsoft.com/office/officeart/2005/8/layout/cycle2"/>
    <dgm:cxn modelId="{FE9C0475-7677-4AEF-A462-09F27124C21A}" type="presParOf" srcId="{2B44F3C7-8678-477C-8F64-4E047A818DE0}" destId="{9C5B734D-F667-40FD-B18B-F33863F9FE93}" srcOrd="7" destOrd="0" presId="urn:microsoft.com/office/officeart/2005/8/layout/cycle2"/>
    <dgm:cxn modelId="{AE55334D-BBBA-4F1B-A5F8-FEA388BF122F}" type="presParOf" srcId="{9C5B734D-F667-40FD-B18B-F33863F9FE93}" destId="{6A2A20B9-33F2-478E-87A8-76049BE2C104}" srcOrd="0" destOrd="0" presId="urn:microsoft.com/office/officeart/2005/8/layout/cycle2"/>
    <dgm:cxn modelId="{B9030664-927B-4E7B-98BE-464754AEE18B}" type="presParOf" srcId="{2B44F3C7-8678-477C-8F64-4E047A818DE0}" destId="{D7E18F64-6031-4259-B2FD-C48D83E2DABE}" srcOrd="8" destOrd="0" presId="urn:microsoft.com/office/officeart/2005/8/layout/cycle2"/>
    <dgm:cxn modelId="{028A8F05-9E7E-4040-BF13-DAB9A02A3AD5}" type="presParOf" srcId="{2B44F3C7-8678-477C-8F64-4E047A818DE0}" destId="{299BA72C-AE25-4B78-9131-616585B688CD}" srcOrd="9" destOrd="0" presId="urn:microsoft.com/office/officeart/2005/8/layout/cycle2"/>
    <dgm:cxn modelId="{2EC4D7F4-EC04-4809-A4F5-EF286B622A5F}" type="presParOf" srcId="{299BA72C-AE25-4B78-9131-616585B688CD}" destId="{EC45416E-326C-40F9-AEA1-FFB807A5D626}" srcOrd="0" destOrd="0" presId="urn:microsoft.com/office/officeart/2005/8/layout/cycle2"/>
    <dgm:cxn modelId="{185A309C-B22E-49FA-8692-29A0B3991BA1}" type="presParOf" srcId="{2B44F3C7-8678-477C-8F64-4E047A818DE0}" destId="{52D5D3C7-7F74-41F9-A6BE-77F5376B23C9}" srcOrd="10" destOrd="0" presId="urn:microsoft.com/office/officeart/2005/8/layout/cycle2"/>
    <dgm:cxn modelId="{4224E418-AF41-4533-AA7E-FFCA29CA409E}" type="presParOf" srcId="{2B44F3C7-8678-477C-8F64-4E047A818DE0}" destId="{EC1B9798-3F13-4A55-9BD9-F3D5FE14289B}" srcOrd="11" destOrd="0" presId="urn:microsoft.com/office/officeart/2005/8/layout/cycle2"/>
    <dgm:cxn modelId="{512C47BA-D1B9-4EB3-8FDC-44354AE88B1E}" type="presParOf" srcId="{EC1B9798-3F13-4A55-9BD9-F3D5FE14289B}" destId="{FCD179C5-3309-454D-9A1D-8FBF93F3D27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8A187-CB45-4949-9A5E-C03E29A966EA}">
      <dsp:nvSpPr>
        <dsp:cNvPr id="0" name=""/>
        <dsp:cNvSpPr/>
      </dsp:nvSpPr>
      <dsp:spPr>
        <a:xfrm>
          <a:off x="0" y="1137475"/>
          <a:ext cx="82296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26A34C-BE5C-4035-9AC1-8CB87BE8215E}">
      <dsp:nvSpPr>
        <dsp:cNvPr id="0" name=""/>
        <dsp:cNvSpPr/>
      </dsp:nvSpPr>
      <dsp:spPr>
        <a:xfrm>
          <a:off x="391790" y="45134"/>
          <a:ext cx="7835792" cy="1608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Цель проекта:  </a:t>
          </a:r>
          <a:r>
            <a:rPr lang="ru-RU" sz="2000" kern="1200" dirty="0" smtClean="0">
              <a:latin typeface="Arial" pitchFamily="34" charset="0"/>
              <a:cs typeface="Arial" pitchFamily="34" charset="0"/>
            </a:rPr>
            <a:t>формирование на основе </a:t>
          </a:r>
          <a:r>
            <a:rPr lang="ru-RU" sz="2000" kern="1200" dirty="0" err="1" smtClean="0">
              <a:latin typeface="Arial" pitchFamily="34" charset="0"/>
              <a:cs typeface="Arial" pitchFamily="34" charset="0"/>
            </a:rPr>
            <a:t>метапредметного</a:t>
          </a:r>
          <a:r>
            <a:rPr lang="ru-RU" sz="2000" kern="1200" dirty="0" smtClean="0">
              <a:latin typeface="Arial" pitchFamily="34" charset="0"/>
              <a:cs typeface="Arial" pitchFamily="34" charset="0"/>
            </a:rPr>
            <a:t> подхода системы гражданско – патриотического и экологического  воспитания учащихся через организацию эколого - патриотической тропы «Мысхако»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470332" y="123676"/>
        <a:ext cx="7678708" cy="1451856"/>
      </dsp:txXfrm>
    </dsp:sp>
    <dsp:sp modelId="{F0D63B20-9213-484D-AAFD-B3FC292685C2}">
      <dsp:nvSpPr>
        <dsp:cNvPr id="0" name=""/>
        <dsp:cNvSpPr/>
      </dsp:nvSpPr>
      <dsp:spPr>
        <a:xfrm>
          <a:off x="0" y="2725075"/>
          <a:ext cx="82296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83ED34-0782-43FF-9ADB-2E409A246802}">
      <dsp:nvSpPr>
        <dsp:cNvPr id="0" name=""/>
        <dsp:cNvSpPr/>
      </dsp:nvSpPr>
      <dsp:spPr>
        <a:xfrm>
          <a:off x="411480" y="2208475"/>
          <a:ext cx="5489562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Объект исследования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: система гражданско – патриотического и экологического  воспитания учащихся 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  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461917" y="2258912"/>
        <a:ext cx="5388688" cy="932326"/>
      </dsp:txXfrm>
    </dsp:sp>
    <dsp:sp modelId="{918EFA40-7867-4A23-8596-4AC3F8914E8C}">
      <dsp:nvSpPr>
        <dsp:cNvPr id="0" name=""/>
        <dsp:cNvSpPr/>
      </dsp:nvSpPr>
      <dsp:spPr>
        <a:xfrm>
          <a:off x="0" y="4761497"/>
          <a:ext cx="82296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39BEB4-E935-4CAD-A553-1E2BB21761B5}">
      <dsp:nvSpPr>
        <dsp:cNvPr id="0" name=""/>
        <dsp:cNvSpPr/>
      </dsp:nvSpPr>
      <dsp:spPr>
        <a:xfrm>
          <a:off x="411480" y="3796075"/>
          <a:ext cx="5827486" cy="14820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Предмет исследования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: </a:t>
          </a:r>
          <a:r>
            <a:rPr lang="ru-RU" sz="1800" kern="1200" dirty="0" err="1" smtClean="0">
              <a:latin typeface="Arial" pitchFamily="34" charset="0"/>
              <a:cs typeface="Arial" pitchFamily="34" charset="0"/>
            </a:rPr>
            <a:t>метапредметный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  подход в системе гражданско – патриотического и экологического  воспитания учащихся 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483826" y="3868421"/>
        <a:ext cx="5682794" cy="13373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7D83C-879C-44F9-971E-AB5D14255DAE}">
      <dsp:nvSpPr>
        <dsp:cNvPr id="0" name=""/>
        <dsp:cNvSpPr/>
      </dsp:nvSpPr>
      <dsp:spPr>
        <a:xfrm>
          <a:off x="0" y="0"/>
          <a:ext cx="8229600" cy="17776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latin typeface="Arial" pitchFamily="34" charset="0"/>
              <a:cs typeface="Arial" pitchFamily="34" charset="0"/>
            </a:rPr>
            <a:t>Всероссийский </a:t>
          </a:r>
          <a:r>
            <a:rPr lang="x-none" sz="1800" b="0" i="0" kern="1200" smtClean="0">
              <a:latin typeface="Arial" pitchFamily="34" charset="0"/>
              <a:cs typeface="Arial" pitchFamily="34" charset="0"/>
            </a:rPr>
            <a:t>вебинар «Текущие результаты работы методических сетей: достижения и перспективы»</a:t>
          </a:r>
          <a:endParaRPr lang="ru-RU" sz="1800" b="0" i="0" kern="1200" dirty="0">
            <a:latin typeface="Arial" pitchFamily="34" charset="0"/>
            <a:cs typeface="Arial" pitchFamily="34" charset="0"/>
          </a:endParaRPr>
        </a:p>
      </dsp:txBody>
      <dsp:txXfrm>
        <a:off x="1823689" y="0"/>
        <a:ext cx="6405910" cy="1777697"/>
      </dsp:txXfrm>
    </dsp:sp>
    <dsp:sp modelId="{EE3455C3-5C66-48F2-816E-6E57FBAF01F1}">
      <dsp:nvSpPr>
        <dsp:cNvPr id="0" name=""/>
        <dsp:cNvSpPr/>
      </dsp:nvSpPr>
      <dsp:spPr>
        <a:xfrm>
          <a:off x="95473" y="106661"/>
          <a:ext cx="1810512" cy="15643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C335DD-3671-4E60-A498-23788E179CC3}">
      <dsp:nvSpPr>
        <dsp:cNvPr id="0" name=""/>
        <dsp:cNvSpPr/>
      </dsp:nvSpPr>
      <dsp:spPr>
        <a:xfrm>
          <a:off x="0" y="1955467"/>
          <a:ext cx="8229600" cy="17776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Всероссийский телевизионный </a:t>
          </a:r>
          <a:r>
            <a:rPr lang="ru-RU" sz="1800" kern="1200" dirty="0" err="1" smtClean="0">
              <a:latin typeface="Arial" pitchFamily="34" charset="0"/>
              <a:cs typeface="Arial" pitchFamily="34" charset="0"/>
            </a:rPr>
            <a:t>проект«Из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 Сибири  к Победе. Новороссийск»</a:t>
          </a:r>
          <a:endParaRPr lang="ru-RU" sz="1300" kern="1200" dirty="0"/>
        </a:p>
      </dsp:txBody>
      <dsp:txXfrm>
        <a:off x="1823689" y="1955467"/>
        <a:ext cx="6405910" cy="1777697"/>
      </dsp:txXfrm>
    </dsp:sp>
    <dsp:sp modelId="{AD89D078-76D7-4B17-B192-6F9060588B54}">
      <dsp:nvSpPr>
        <dsp:cNvPr id="0" name=""/>
        <dsp:cNvSpPr/>
      </dsp:nvSpPr>
      <dsp:spPr>
        <a:xfrm>
          <a:off x="406939" y="2133236"/>
          <a:ext cx="1187580" cy="142215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6B601D-EC78-4E53-8891-53E1FA28ED3B}">
      <dsp:nvSpPr>
        <dsp:cNvPr id="0" name=""/>
        <dsp:cNvSpPr/>
      </dsp:nvSpPr>
      <dsp:spPr>
        <a:xfrm>
          <a:off x="0" y="3910934"/>
          <a:ext cx="8229600" cy="17776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Всероссийская стратегическая сессии в Музее Победы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(г. Москва) в рамках Всероссийского Конкурса проектов педагогов по сохранению исторической памяти «Школьный музей победы»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1823689" y="3910934"/>
        <a:ext cx="6405910" cy="1777697"/>
      </dsp:txXfrm>
    </dsp:sp>
    <dsp:sp modelId="{4EA71D21-1D2D-465D-B603-E8C42364D53D}">
      <dsp:nvSpPr>
        <dsp:cNvPr id="0" name=""/>
        <dsp:cNvSpPr/>
      </dsp:nvSpPr>
      <dsp:spPr>
        <a:xfrm>
          <a:off x="432138" y="4104461"/>
          <a:ext cx="1090372" cy="142215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7D83C-879C-44F9-971E-AB5D14255DAE}">
      <dsp:nvSpPr>
        <dsp:cNvPr id="0" name=""/>
        <dsp:cNvSpPr/>
      </dsp:nvSpPr>
      <dsp:spPr>
        <a:xfrm>
          <a:off x="0" y="0"/>
          <a:ext cx="8579296" cy="2379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   XIII Международная научно-практическая конференция – Осовские педагогические чтения «Образование в современном мире: новое время - новые решения», доклад по теме «Организация внеурочной деятельности учащихся начальных классов посредством эколого-патриотической тропы «Мысхако» </a:t>
          </a:r>
          <a:endParaRPr lang="ru-RU" sz="1900" kern="1200" dirty="0">
            <a:latin typeface="Arial" pitchFamily="34" charset="0"/>
            <a:cs typeface="Arial" pitchFamily="34" charset="0"/>
          </a:endParaRPr>
        </a:p>
      </dsp:txBody>
      <dsp:txXfrm>
        <a:off x="1898350" y="0"/>
        <a:ext cx="6680945" cy="2379966"/>
      </dsp:txXfrm>
    </dsp:sp>
    <dsp:sp modelId="{EE3455C3-5C66-48F2-816E-6E57FBAF01F1}">
      <dsp:nvSpPr>
        <dsp:cNvPr id="0" name=""/>
        <dsp:cNvSpPr/>
      </dsp:nvSpPr>
      <dsp:spPr>
        <a:xfrm>
          <a:off x="394048" y="552889"/>
          <a:ext cx="1265394" cy="135089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C335DD-3671-4E60-A498-23788E179CC3}">
      <dsp:nvSpPr>
        <dsp:cNvPr id="0" name=""/>
        <dsp:cNvSpPr/>
      </dsp:nvSpPr>
      <dsp:spPr>
        <a:xfrm>
          <a:off x="0" y="2562458"/>
          <a:ext cx="8579296" cy="18249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«Педагогический вестник Кубани», № 1 (91), март, 2020 г. Тема номера «Актуальные вопросы социализации детей и подростков»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1898350" y="2562458"/>
        <a:ext cx="6680945" cy="1824917"/>
      </dsp:txXfrm>
    </dsp:sp>
    <dsp:sp modelId="{AD89D078-76D7-4B17-B192-6F9060588B54}">
      <dsp:nvSpPr>
        <dsp:cNvPr id="0" name=""/>
        <dsp:cNvSpPr/>
      </dsp:nvSpPr>
      <dsp:spPr>
        <a:xfrm>
          <a:off x="643320" y="2744949"/>
          <a:ext cx="794202" cy="14599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6B601D-EC78-4E53-8891-53E1FA28ED3B}">
      <dsp:nvSpPr>
        <dsp:cNvPr id="0" name=""/>
        <dsp:cNvSpPr/>
      </dsp:nvSpPr>
      <dsp:spPr>
        <a:xfrm>
          <a:off x="0" y="4406920"/>
          <a:ext cx="8579296" cy="1117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Сборник материалов межрегиональной конференции «Образовательная среда современной школы»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1898350" y="4406920"/>
        <a:ext cx="6680945" cy="1117141"/>
      </dsp:txXfrm>
    </dsp:sp>
    <dsp:sp modelId="{4EA71D21-1D2D-465D-B603-E8C42364D53D}">
      <dsp:nvSpPr>
        <dsp:cNvPr id="0" name=""/>
        <dsp:cNvSpPr/>
      </dsp:nvSpPr>
      <dsp:spPr>
        <a:xfrm>
          <a:off x="542101" y="4399836"/>
          <a:ext cx="980407" cy="10727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6B656A-EBDF-42A6-A47E-D32007A5EF8C}">
      <dsp:nvSpPr>
        <dsp:cNvPr id="0" name=""/>
        <dsp:cNvSpPr/>
      </dsp:nvSpPr>
      <dsp:spPr>
        <a:xfrm rot="10800000">
          <a:off x="673288" y="0"/>
          <a:ext cx="7103570" cy="9456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574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Описание практики внедрения системы гражданско - патриотического и экологического воспитания учащихся через организацию эколого - патриотической тропы «Мысхако»</a:t>
          </a:r>
          <a:endParaRPr lang="ru-RU" sz="1600" b="0" kern="1200" dirty="0">
            <a:latin typeface="Arial" pitchFamily="34" charset="0"/>
            <a:cs typeface="Arial" pitchFamily="34" charset="0"/>
          </a:endParaRPr>
        </a:p>
      </dsp:txBody>
      <dsp:txXfrm rot="10800000">
        <a:off x="909689" y="0"/>
        <a:ext cx="6867169" cy="945605"/>
      </dsp:txXfrm>
    </dsp:sp>
    <dsp:sp modelId="{0653EA14-F02A-433E-8886-F771A08D143A}">
      <dsp:nvSpPr>
        <dsp:cNvPr id="0" name=""/>
        <dsp:cNvSpPr/>
      </dsp:nvSpPr>
      <dsp:spPr>
        <a:xfrm>
          <a:off x="504057" y="216025"/>
          <a:ext cx="531947" cy="531947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70EB6A-F9C1-447A-B8FD-451A6DE0716B}">
      <dsp:nvSpPr>
        <dsp:cNvPr id="0" name=""/>
        <dsp:cNvSpPr/>
      </dsp:nvSpPr>
      <dsp:spPr>
        <a:xfrm rot="10800000">
          <a:off x="610539" y="993494"/>
          <a:ext cx="7166319" cy="7134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57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Проведение итоговой диагностики метапредметных умений учащихся  в рамках инновационной деятельности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 rot="10800000">
        <a:off x="788890" y="993494"/>
        <a:ext cx="6987968" cy="713405"/>
      </dsp:txXfrm>
    </dsp:sp>
    <dsp:sp modelId="{0E65C403-5210-4E4D-BE56-8954252A8FBF}">
      <dsp:nvSpPr>
        <dsp:cNvPr id="0" name=""/>
        <dsp:cNvSpPr/>
      </dsp:nvSpPr>
      <dsp:spPr>
        <a:xfrm>
          <a:off x="432047" y="1152126"/>
          <a:ext cx="531947" cy="531947"/>
        </a:xfrm>
        <a:prstGeom prst="ellipse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533FC9-2553-4CF0-B5AD-2734A551BDEE}">
      <dsp:nvSpPr>
        <dsp:cNvPr id="0" name=""/>
        <dsp:cNvSpPr/>
      </dsp:nvSpPr>
      <dsp:spPr>
        <a:xfrm rot="10800000">
          <a:off x="674073" y="1856189"/>
          <a:ext cx="7102785" cy="128539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57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Создание условий для развития метапредметных компетенций учащихся через участие в разнообразных образовательных событиях, проектной и исследовательской деятельности,  социальных практиках, конкурсах, тематических площадках гражданско - патриотической и экологической направленности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 rot="10800000">
        <a:off x="995421" y="1856189"/>
        <a:ext cx="6781437" cy="1285392"/>
      </dsp:txXfrm>
    </dsp:sp>
    <dsp:sp modelId="{B64BD903-3BD2-4417-86EE-78EB8DB114D2}">
      <dsp:nvSpPr>
        <dsp:cNvPr id="0" name=""/>
        <dsp:cNvSpPr/>
      </dsp:nvSpPr>
      <dsp:spPr>
        <a:xfrm>
          <a:off x="432047" y="2232247"/>
          <a:ext cx="531947" cy="531947"/>
        </a:xfrm>
        <a:prstGeom prst="ellipse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B32647-05E6-4526-B5CA-034B7A95AFB6}">
      <dsp:nvSpPr>
        <dsp:cNvPr id="0" name=""/>
        <dsp:cNvSpPr/>
      </dsp:nvSpPr>
      <dsp:spPr>
        <a:xfrm rot="10800000">
          <a:off x="750380" y="3192594"/>
          <a:ext cx="7026478" cy="6323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57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Пополнение банка образовательных программ и методических разработок, разработка инновационных продуктов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 rot="10800000">
        <a:off x="908460" y="3192594"/>
        <a:ext cx="6868398" cy="632320"/>
      </dsp:txXfrm>
    </dsp:sp>
    <dsp:sp modelId="{AE67F2C4-E60B-4A3E-B25D-7C54DC44006B}">
      <dsp:nvSpPr>
        <dsp:cNvPr id="0" name=""/>
        <dsp:cNvSpPr/>
      </dsp:nvSpPr>
      <dsp:spPr>
        <a:xfrm>
          <a:off x="504057" y="3240361"/>
          <a:ext cx="531947" cy="531947"/>
        </a:xfrm>
        <a:prstGeom prst="ellipse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B75B4-6BB6-4131-B9A7-2549E289F38A}">
      <dsp:nvSpPr>
        <dsp:cNvPr id="0" name=""/>
        <dsp:cNvSpPr/>
      </dsp:nvSpPr>
      <dsp:spPr>
        <a:xfrm rot="10800000">
          <a:off x="721302" y="3936500"/>
          <a:ext cx="6983562" cy="161542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57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Представление результатов инновационного опыта по разработке, реализации и внедрению системы гражданско-патриотического и экологического воспитания учащихся через организацию эколого-патриотической тропы «Мысхако»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 rot="10800000">
        <a:off x="1125158" y="3936500"/>
        <a:ext cx="6579706" cy="1615423"/>
      </dsp:txXfrm>
    </dsp:sp>
    <dsp:sp modelId="{A9384342-E6AF-494D-BCED-EC52A0E6B2BB}">
      <dsp:nvSpPr>
        <dsp:cNvPr id="0" name=""/>
        <dsp:cNvSpPr/>
      </dsp:nvSpPr>
      <dsp:spPr>
        <a:xfrm>
          <a:off x="432047" y="4464498"/>
          <a:ext cx="531947" cy="531947"/>
        </a:xfrm>
        <a:prstGeom prst="ellipse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FC89C-7F88-4EBB-87C6-24276AE4304E}">
      <dsp:nvSpPr>
        <dsp:cNvPr id="0" name=""/>
        <dsp:cNvSpPr/>
      </dsp:nvSpPr>
      <dsp:spPr>
        <a:xfrm>
          <a:off x="0" y="0"/>
          <a:ext cx="8229600" cy="17706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Положение об инновационной деятельности</a:t>
          </a:r>
          <a:endParaRPr lang="ru-RU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Положение об эколого-патриотической тропе «Мысхако»</a:t>
          </a:r>
          <a:endParaRPr lang="ru-RU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Положение о тематических кружках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1822984" y="0"/>
        <a:ext cx="6406615" cy="1770642"/>
      </dsp:txXfrm>
    </dsp:sp>
    <dsp:sp modelId="{A5925EF1-07FF-4EB6-A66B-B1718532A900}">
      <dsp:nvSpPr>
        <dsp:cNvPr id="0" name=""/>
        <dsp:cNvSpPr/>
      </dsp:nvSpPr>
      <dsp:spPr>
        <a:xfrm>
          <a:off x="177064" y="177064"/>
          <a:ext cx="1645920" cy="14165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6BA649-CB8E-4B86-B2AC-CD5412608D62}">
      <dsp:nvSpPr>
        <dsp:cNvPr id="0" name=""/>
        <dsp:cNvSpPr/>
      </dsp:nvSpPr>
      <dsp:spPr>
        <a:xfrm>
          <a:off x="0" y="1947707"/>
          <a:ext cx="8229600" cy="16269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Положение об экскурсионно-туристической деятельности</a:t>
          </a:r>
          <a:endParaRPr lang="ru-RU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Положение о проектной деятельности гражданско-патриотической и экологической направленности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1822984" y="1947707"/>
        <a:ext cx="6406615" cy="1626919"/>
      </dsp:txXfrm>
    </dsp:sp>
    <dsp:sp modelId="{4616286A-E335-47E1-992E-8877D5C421DB}">
      <dsp:nvSpPr>
        <dsp:cNvPr id="0" name=""/>
        <dsp:cNvSpPr/>
      </dsp:nvSpPr>
      <dsp:spPr>
        <a:xfrm>
          <a:off x="177064" y="2052910"/>
          <a:ext cx="1645920" cy="14165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74384C-ADE6-4983-A700-5C01721CA643}">
      <dsp:nvSpPr>
        <dsp:cNvPr id="0" name=""/>
        <dsp:cNvSpPr/>
      </dsp:nvSpPr>
      <dsp:spPr>
        <a:xfrm>
          <a:off x="0" y="3751691"/>
          <a:ext cx="8229600" cy="2123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Положение о внеурочной деятельности учащихся в направлении гражданско-патриотического и экологического воспитания учащихся</a:t>
          </a:r>
          <a:endParaRPr lang="ru-RU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Положение о летней тематической площадке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1822984" y="3751691"/>
        <a:ext cx="6406615" cy="2123036"/>
      </dsp:txXfrm>
    </dsp:sp>
    <dsp:sp modelId="{321F168F-E67E-4E10-8AA7-77E82CCAA0B7}">
      <dsp:nvSpPr>
        <dsp:cNvPr id="0" name=""/>
        <dsp:cNvSpPr/>
      </dsp:nvSpPr>
      <dsp:spPr>
        <a:xfrm>
          <a:off x="177064" y="4104952"/>
          <a:ext cx="1645920" cy="14165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26E48-02C2-48B1-A4E1-AE5BF01466D3}">
      <dsp:nvSpPr>
        <dsp:cNvPr id="0" name=""/>
        <dsp:cNvSpPr/>
      </dsp:nvSpPr>
      <dsp:spPr>
        <a:xfrm>
          <a:off x="0" y="1072961"/>
          <a:ext cx="857929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06384-3F7A-4C12-B080-C241809D57D6}">
      <dsp:nvSpPr>
        <dsp:cNvPr id="0" name=""/>
        <dsp:cNvSpPr/>
      </dsp:nvSpPr>
      <dsp:spPr>
        <a:xfrm>
          <a:off x="420167" y="133145"/>
          <a:ext cx="8151168" cy="11169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994" tIns="0" rIns="22699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u="none" kern="1200" dirty="0" smtClean="0"/>
            <a:t>Число участников инновационного проекта: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u="none" kern="1200" dirty="0" smtClean="0"/>
            <a:t>январь 2018 года -218 чел./25%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u="none" kern="1200" dirty="0" smtClean="0"/>
            <a:t>декабрь 2019 года- 812 чел./85% (рост на 60%)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u="none" kern="1200" dirty="0" smtClean="0"/>
            <a:t>декабрь 2020 года – 923 чел. /91% (рост на 66%).</a:t>
          </a:r>
          <a:endParaRPr lang="ru-RU" sz="1600" kern="1200" dirty="0"/>
        </a:p>
      </dsp:txBody>
      <dsp:txXfrm>
        <a:off x="474691" y="187669"/>
        <a:ext cx="8042120" cy="1007888"/>
      </dsp:txXfrm>
    </dsp:sp>
    <dsp:sp modelId="{0D2F7E79-0DF0-4457-B888-52DCB7293AF6}">
      <dsp:nvSpPr>
        <dsp:cNvPr id="0" name=""/>
        <dsp:cNvSpPr/>
      </dsp:nvSpPr>
      <dsp:spPr>
        <a:xfrm>
          <a:off x="0" y="2215139"/>
          <a:ext cx="857929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3F81A-F2F0-40AF-A405-6D821CA33560}">
      <dsp:nvSpPr>
        <dsp:cNvPr id="0" name=""/>
        <dsp:cNvSpPr/>
      </dsp:nvSpPr>
      <dsp:spPr>
        <a:xfrm>
          <a:off x="408019" y="1440161"/>
          <a:ext cx="8168374" cy="9520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994" tIns="0" rIns="22699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Количество педагогов, участвующих в реализации проекта: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январь 2018 года -12 чел./30%,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декабрь 2019 года- 44 чел./90%, декабрь (рост на 60%)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u="none" kern="1200" dirty="0" smtClean="0"/>
            <a:t>декабрь 2020 -44 чел./94% (рост на 64%)</a:t>
          </a:r>
          <a:endParaRPr lang="ru-RU" sz="1600" kern="1200" dirty="0"/>
        </a:p>
      </dsp:txBody>
      <dsp:txXfrm>
        <a:off x="454497" y="1486639"/>
        <a:ext cx="8075418" cy="859141"/>
      </dsp:txXfrm>
    </dsp:sp>
    <dsp:sp modelId="{00DCCE5E-1BE9-49DB-9BA1-B4DFE61F080E}">
      <dsp:nvSpPr>
        <dsp:cNvPr id="0" name=""/>
        <dsp:cNvSpPr/>
      </dsp:nvSpPr>
      <dsp:spPr>
        <a:xfrm>
          <a:off x="0" y="3886342"/>
          <a:ext cx="857929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FF9051-ED5D-4909-8F33-325774D8CDB7}">
      <dsp:nvSpPr>
        <dsp:cNvPr id="0" name=""/>
        <dsp:cNvSpPr/>
      </dsp:nvSpPr>
      <dsp:spPr>
        <a:xfrm>
          <a:off x="408019" y="2582339"/>
          <a:ext cx="8168374" cy="14811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994" tIns="0" rIns="22699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Участие в конкурсах экологической и гражданско-патриотической направленности: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-муниципальный уровень – 24 конкурсов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-региональный уровень – 28 конкурсов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-федеральный уровень -23 конкурса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Общее число участников: 624 человека/61% </a:t>
          </a:r>
          <a:endParaRPr lang="ru-RU" sz="1600" kern="1200" dirty="0"/>
        </a:p>
      </dsp:txBody>
      <dsp:txXfrm>
        <a:off x="480321" y="2654641"/>
        <a:ext cx="8023770" cy="1336519"/>
      </dsp:txXfrm>
    </dsp:sp>
    <dsp:sp modelId="{9D1549BF-8044-4113-BD5F-6F8D12062AE0}">
      <dsp:nvSpPr>
        <dsp:cNvPr id="0" name=""/>
        <dsp:cNvSpPr/>
      </dsp:nvSpPr>
      <dsp:spPr>
        <a:xfrm>
          <a:off x="0" y="4821038"/>
          <a:ext cx="857929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DF9B35-9BF3-451C-BC0E-AE2A17B0456E}">
      <dsp:nvSpPr>
        <dsp:cNvPr id="0" name=""/>
        <dsp:cNvSpPr/>
      </dsp:nvSpPr>
      <dsp:spPr>
        <a:xfrm>
          <a:off x="408438" y="4253542"/>
          <a:ext cx="8168755" cy="744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994" tIns="0" rIns="22699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Профессиональные успехи педагогов, вовлеченных в участие в проекте: представляли опыт по теме инновационной площадки на разных уровнях 39 педагога/82%</a:t>
          </a:r>
          <a:endParaRPr lang="ru-RU" sz="1600" kern="1200" dirty="0"/>
        </a:p>
      </dsp:txBody>
      <dsp:txXfrm>
        <a:off x="444787" y="4289891"/>
        <a:ext cx="8096057" cy="6719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8EE76-695B-492E-95A7-494866110E80}">
      <dsp:nvSpPr>
        <dsp:cNvPr id="0" name=""/>
        <dsp:cNvSpPr/>
      </dsp:nvSpPr>
      <dsp:spPr>
        <a:xfrm>
          <a:off x="1372671" y="891060"/>
          <a:ext cx="2570745" cy="1714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Реализация проектов экологической </a:t>
          </a:r>
          <a:br>
            <a:rPr lang="ru-RU" sz="1700" kern="1200" dirty="0" smtClean="0"/>
          </a:br>
          <a:r>
            <a:rPr lang="ru-RU" sz="1700" kern="1200" dirty="0" smtClean="0"/>
            <a:t> направленности за три года</a:t>
          </a:r>
          <a:endParaRPr lang="ru-RU" sz="1700" kern="1200" dirty="0"/>
        </a:p>
      </dsp:txBody>
      <dsp:txXfrm>
        <a:off x="1783990" y="891060"/>
        <a:ext cx="2159426" cy="1714687"/>
      </dsp:txXfrm>
    </dsp:sp>
    <dsp:sp modelId="{9B6557EF-9184-4B57-B26F-F32C1B8B3390}">
      <dsp:nvSpPr>
        <dsp:cNvPr id="0" name=""/>
        <dsp:cNvSpPr/>
      </dsp:nvSpPr>
      <dsp:spPr>
        <a:xfrm>
          <a:off x="1372671" y="2605747"/>
          <a:ext cx="2570745" cy="1714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Охват: 993 уч-ся (97%)</a:t>
          </a:r>
          <a:endParaRPr lang="ru-RU" sz="1700" kern="1200" dirty="0"/>
        </a:p>
      </dsp:txBody>
      <dsp:txXfrm>
        <a:off x="1783990" y="2605747"/>
        <a:ext cx="2159426" cy="1714687"/>
      </dsp:txXfrm>
    </dsp:sp>
    <dsp:sp modelId="{256341F4-AFF2-45FC-8052-6DC5A440766D}">
      <dsp:nvSpPr>
        <dsp:cNvPr id="0" name=""/>
        <dsp:cNvSpPr/>
      </dsp:nvSpPr>
      <dsp:spPr>
        <a:xfrm>
          <a:off x="1607" y="205528"/>
          <a:ext cx="1713830" cy="171383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252592" y="456513"/>
        <a:ext cx="1211860" cy="1211860"/>
      </dsp:txXfrm>
    </dsp:sp>
    <dsp:sp modelId="{EDE2D7EB-EB83-48B5-8843-06F1A89B2C8D}">
      <dsp:nvSpPr>
        <dsp:cNvPr id="0" name=""/>
        <dsp:cNvSpPr/>
      </dsp:nvSpPr>
      <dsp:spPr>
        <a:xfrm>
          <a:off x="5657247" y="891060"/>
          <a:ext cx="2570745" cy="1714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Реализация проектов </a:t>
          </a:r>
          <a:br>
            <a:rPr lang="ru-RU" sz="1700" kern="1200" dirty="0" smtClean="0"/>
          </a:br>
          <a:r>
            <a:rPr lang="ru-RU" sz="1700" kern="1200" dirty="0" smtClean="0"/>
            <a:t> гражданско-патриотической направленности за три года</a:t>
          </a:r>
          <a:endParaRPr lang="ru-RU" sz="1700" kern="1200" dirty="0"/>
        </a:p>
      </dsp:txBody>
      <dsp:txXfrm>
        <a:off x="6068566" y="891060"/>
        <a:ext cx="2159426" cy="1714687"/>
      </dsp:txXfrm>
    </dsp:sp>
    <dsp:sp modelId="{AFBD8125-0BA8-41C7-9E9A-1F47A3DBCB25}">
      <dsp:nvSpPr>
        <dsp:cNvPr id="0" name=""/>
        <dsp:cNvSpPr/>
      </dsp:nvSpPr>
      <dsp:spPr>
        <a:xfrm>
          <a:off x="5657247" y="2605747"/>
          <a:ext cx="2570745" cy="1714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Охват: 912 уч-ся (90%)</a:t>
          </a:r>
          <a:endParaRPr lang="ru-RU" sz="1700" kern="1200" dirty="0"/>
        </a:p>
      </dsp:txBody>
      <dsp:txXfrm>
        <a:off x="6068566" y="2605747"/>
        <a:ext cx="2159426" cy="1714687"/>
      </dsp:txXfrm>
    </dsp:sp>
    <dsp:sp modelId="{DE346E66-A1E4-425E-ABD2-32EF22E55388}">
      <dsp:nvSpPr>
        <dsp:cNvPr id="0" name=""/>
        <dsp:cNvSpPr/>
      </dsp:nvSpPr>
      <dsp:spPr>
        <a:xfrm>
          <a:off x="4286183" y="205528"/>
          <a:ext cx="1713830" cy="171383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4537168" y="456513"/>
        <a:ext cx="1211860" cy="12118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9D3FB-5C92-4139-BA79-DAB0DA668D2D}">
      <dsp:nvSpPr>
        <dsp:cNvPr id="0" name=""/>
        <dsp:cNvSpPr/>
      </dsp:nvSpPr>
      <dsp:spPr>
        <a:xfrm>
          <a:off x="883086" y="2498576"/>
          <a:ext cx="536557" cy="1675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8278" y="0"/>
              </a:lnTo>
              <a:lnTo>
                <a:pt x="268278" y="1675295"/>
              </a:lnTo>
              <a:lnTo>
                <a:pt x="536557" y="16752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107387" y="3292245"/>
        <a:ext cx="87956" cy="87956"/>
      </dsp:txXfrm>
    </dsp:sp>
    <dsp:sp modelId="{380EE04A-6125-48E6-AF1D-AFD7AB12FB6B}">
      <dsp:nvSpPr>
        <dsp:cNvPr id="0" name=""/>
        <dsp:cNvSpPr/>
      </dsp:nvSpPr>
      <dsp:spPr>
        <a:xfrm>
          <a:off x="883086" y="2452856"/>
          <a:ext cx="5365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8278" y="45720"/>
              </a:lnTo>
              <a:lnTo>
                <a:pt x="268278" y="64397"/>
              </a:lnTo>
              <a:lnTo>
                <a:pt x="536557" y="643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37943" y="2485153"/>
        <a:ext cx="26844" cy="26844"/>
      </dsp:txXfrm>
    </dsp:sp>
    <dsp:sp modelId="{0E6DDDD5-C6B7-4CD2-9934-66C9AD3B5B44}">
      <dsp:nvSpPr>
        <dsp:cNvPr id="0" name=""/>
        <dsp:cNvSpPr/>
      </dsp:nvSpPr>
      <dsp:spPr>
        <a:xfrm>
          <a:off x="883086" y="1271801"/>
          <a:ext cx="536557" cy="1226774"/>
        </a:xfrm>
        <a:custGeom>
          <a:avLst/>
          <a:gdLst/>
          <a:ahLst/>
          <a:cxnLst/>
          <a:rect l="0" t="0" r="0" b="0"/>
          <a:pathLst>
            <a:path>
              <a:moveTo>
                <a:pt x="0" y="1226774"/>
              </a:moveTo>
              <a:lnTo>
                <a:pt x="268278" y="1226774"/>
              </a:lnTo>
              <a:lnTo>
                <a:pt x="268278" y="0"/>
              </a:lnTo>
              <a:lnTo>
                <a:pt x="53655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17890" y="1851714"/>
        <a:ext cx="66949" cy="66949"/>
      </dsp:txXfrm>
    </dsp:sp>
    <dsp:sp modelId="{2FBF5231-1D35-4BAF-B8C1-74575F805AF0}">
      <dsp:nvSpPr>
        <dsp:cNvPr id="0" name=""/>
        <dsp:cNvSpPr/>
      </dsp:nvSpPr>
      <dsp:spPr>
        <a:xfrm>
          <a:off x="883086" y="330756"/>
          <a:ext cx="536557" cy="2167819"/>
        </a:xfrm>
        <a:custGeom>
          <a:avLst/>
          <a:gdLst/>
          <a:ahLst/>
          <a:cxnLst/>
          <a:rect l="0" t="0" r="0" b="0"/>
          <a:pathLst>
            <a:path>
              <a:moveTo>
                <a:pt x="0" y="2167819"/>
              </a:moveTo>
              <a:lnTo>
                <a:pt x="268278" y="2167819"/>
              </a:lnTo>
              <a:lnTo>
                <a:pt x="268278" y="0"/>
              </a:lnTo>
              <a:lnTo>
                <a:pt x="53655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095534" y="1358835"/>
        <a:ext cx="111661" cy="111661"/>
      </dsp:txXfrm>
    </dsp:sp>
    <dsp:sp modelId="{1C287BF3-6476-42B3-8879-B19BA1C1EEB9}">
      <dsp:nvSpPr>
        <dsp:cNvPr id="0" name=""/>
        <dsp:cNvSpPr/>
      </dsp:nvSpPr>
      <dsp:spPr>
        <a:xfrm rot="16200000">
          <a:off x="-1678304" y="2089614"/>
          <a:ext cx="4304859" cy="817923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Познавательный компонент</a:t>
          </a:r>
          <a:endParaRPr lang="ru-RU" sz="2800" kern="1200" dirty="0">
            <a:latin typeface="Arial" pitchFamily="34" charset="0"/>
            <a:cs typeface="Arial" pitchFamily="34" charset="0"/>
          </a:endParaRPr>
        </a:p>
      </dsp:txBody>
      <dsp:txXfrm>
        <a:off x="-1678304" y="2089614"/>
        <a:ext cx="4304859" cy="817923"/>
      </dsp:txXfrm>
    </dsp:sp>
    <dsp:sp modelId="{B13E7CED-0523-4EBF-802E-11A5483C342B}">
      <dsp:nvSpPr>
        <dsp:cNvPr id="0" name=""/>
        <dsp:cNvSpPr/>
      </dsp:nvSpPr>
      <dsp:spPr>
        <a:xfrm>
          <a:off x="1419644" y="3153"/>
          <a:ext cx="6504742" cy="655205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Обучающийся усвоил знания по экологии и краеведению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1419644" y="3153"/>
        <a:ext cx="6504742" cy="655205"/>
      </dsp:txXfrm>
    </dsp:sp>
    <dsp:sp modelId="{74FDFA1F-1149-4249-8825-058BD8162895}">
      <dsp:nvSpPr>
        <dsp:cNvPr id="0" name=""/>
        <dsp:cNvSpPr/>
      </dsp:nvSpPr>
      <dsp:spPr>
        <a:xfrm>
          <a:off x="1419644" y="862839"/>
          <a:ext cx="6504742" cy="817923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Знает нормы и правила организации деятельности и поведения в природе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1419644" y="862839"/>
        <a:ext cx="6504742" cy="817923"/>
      </dsp:txXfrm>
    </dsp:sp>
    <dsp:sp modelId="{5AA163D7-E374-42BD-A39F-8F6158E0B7DB}">
      <dsp:nvSpPr>
        <dsp:cNvPr id="0" name=""/>
        <dsp:cNvSpPr/>
      </dsp:nvSpPr>
      <dsp:spPr>
        <a:xfrm>
          <a:off x="1419644" y="1885243"/>
          <a:ext cx="6518424" cy="1264018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Осваивает экологические и природоохранительные знания, планирует и реализует экологическое самообразование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1419644" y="1885243"/>
        <a:ext cx="6518424" cy="1264018"/>
      </dsp:txXfrm>
    </dsp:sp>
    <dsp:sp modelId="{E6BC0D8E-569B-4CF6-BDD4-350F1354E098}">
      <dsp:nvSpPr>
        <dsp:cNvPr id="0" name=""/>
        <dsp:cNvSpPr/>
      </dsp:nvSpPr>
      <dsp:spPr>
        <a:xfrm>
          <a:off x="1419644" y="3353743"/>
          <a:ext cx="6504742" cy="1640255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Обладает информацией о реализации инновационного проекта и существовании эколого-патриотической тропы «Мысхако»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1419644" y="3353743"/>
        <a:ext cx="6504742" cy="16402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9D3FB-5C92-4139-BA79-DAB0DA668D2D}">
      <dsp:nvSpPr>
        <dsp:cNvPr id="0" name=""/>
        <dsp:cNvSpPr/>
      </dsp:nvSpPr>
      <dsp:spPr>
        <a:xfrm>
          <a:off x="883086" y="2498576"/>
          <a:ext cx="536557" cy="1675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8278" y="0"/>
              </a:lnTo>
              <a:lnTo>
                <a:pt x="268278" y="1675295"/>
              </a:lnTo>
              <a:lnTo>
                <a:pt x="536557" y="16752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107387" y="3292245"/>
        <a:ext cx="87956" cy="87956"/>
      </dsp:txXfrm>
    </dsp:sp>
    <dsp:sp modelId="{380EE04A-6125-48E6-AF1D-AFD7AB12FB6B}">
      <dsp:nvSpPr>
        <dsp:cNvPr id="0" name=""/>
        <dsp:cNvSpPr/>
      </dsp:nvSpPr>
      <dsp:spPr>
        <a:xfrm>
          <a:off x="883086" y="2452856"/>
          <a:ext cx="5365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8278" y="45720"/>
              </a:lnTo>
              <a:lnTo>
                <a:pt x="268278" y="64397"/>
              </a:lnTo>
              <a:lnTo>
                <a:pt x="536557" y="643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37943" y="2485153"/>
        <a:ext cx="26844" cy="26844"/>
      </dsp:txXfrm>
    </dsp:sp>
    <dsp:sp modelId="{0E6DDDD5-C6B7-4CD2-9934-66C9AD3B5B44}">
      <dsp:nvSpPr>
        <dsp:cNvPr id="0" name=""/>
        <dsp:cNvSpPr/>
      </dsp:nvSpPr>
      <dsp:spPr>
        <a:xfrm>
          <a:off x="883086" y="1271801"/>
          <a:ext cx="536557" cy="1226774"/>
        </a:xfrm>
        <a:custGeom>
          <a:avLst/>
          <a:gdLst/>
          <a:ahLst/>
          <a:cxnLst/>
          <a:rect l="0" t="0" r="0" b="0"/>
          <a:pathLst>
            <a:path>
              <a:moveTo>
                <a:pt x="0" y="1226774"/>
              </a:moveTo>
              <a:lnTo>
                <a:pt x="268278" y="1226774"/>
              </a:lnTo>
              <a:lnTo>
                <a:pt x="268278" y="0"/>
              </a:lnTo>
              <a:lnTo>
                <a:pt x="53655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17890" y="1851714"/>
        <a:ext cx="66949" cy="66949"/>
      </dsp:txXfrm>
    </dsp:sp>
    <dsp:sp modelId="{2FBF5231-1D35-4BAF-B8C1-74575F805AF0}">
      <dsp:nvSpPr>
        <dsp:cNvPr id="0" name=""/>
        <dsp:cNvSpPr/>
      </dsp:nvSpPr>
      <dsp:spPr>
        <a:xfrm>
          <a:off x="883086" y="330756"/>
          <a:ext cx="536557" cy="2167819"/>
        </a:xfrm>
        <a:custGeom>
          <a:avLst/>
          <a:gdLst/>
          <a:ahLst/>
          <a:cxnLst/>
          <a:rect l="0" t="0" r="0" b="0"/>
          <a:pathLst>
            <a:path>
              <a:moveTo>
                <a:pt x="0" y="2167819"/>
              </a:moveTo>
              <a:lnTo>
                <a:pt x="268278" y="2167819"/>
              </a:lnTo>
              <a:lnTo>
                <a:pt x="268278" y="0"/>
              </a:lnTo>
              <a:lnTo>
                <a:pt x="53655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095534" y="1358835"/>
        <a:ext cx="111661" cy="111661"/>
      </dsp:txXfrm>
    </dsp:sp>
    <dsp:sp modelId="{1C287BF3-6476-42B3-8879-B19BA1C1EEB9}">
      <dsp:nvSpPr>
        <dsp:cNvPr id="0" name=""/>
        <dsp:cNvSpPr/>
      </dsp:nvSpPr>
      <dsp:spPr>
        <a:xfrm rot="16200000">
          <a:off x="-1678304" y="2089614"/>
          <a:ext cx="4304859" cy="817923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Мотивационно-ценностный</a:t>
          </a:r>
          <a:r>
            <a:rPr lang="ru-RU" sz="2800" kern="1200" dirty="0" smtClean="0"/>
            <a:t>  компонент </a:t>
          </a:r>
          <a:endParaRPr lang="ru-RU" sz="2800" kern="1200" dirty="0">
            <a:latin typeface="Arial" pitchFamily="34" charset="0"/>
            <a:cs typeface="Arial" pitchFamily="34" charset="0"/>
          </a:endParaRPr>
        </a:p>
      </dsp:txBody>
      <dsp:txXfrm>
        <a:off x="-1678304" y="2089614"/>
        <a:ext cx="4304859" cy="817923"/>
      </dsp:txXfrm>
    </dsp:sp>
    <dsp:sp modelId="{B13E7CED-0523-4EBF-802E-11A5483C342B}">
      <dsp:nvSpPr>
        <dsp:cNvPr id="0" name=""/>
        <dsp:cNvSpPr/>
      </dsp:nvSpPr>
      <dsp:spPr>
        <a:xfrm>
          <a:off x="1419644" y="3153"/>
          <a:ext cx="6504742" cy="655205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Понимает ценности природы и уникальность природы эколого-патриотической тропы «Мысхако»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1419644" y="3153"/>
        <a:ext cx="6504742" cy="655205"/>
      </dsp:txXfrm>
    </dsp:sp>
    <dsp:sp modelId="{74FDFA1F-1149-4249-8825-058BD8162895}">
      <dsp:nvSpPr>
        <dsp:cNvPr id="0" name=""/>
        <dsp:cNvSpPr/>
      </dsp:nvSpPr>
      <dsp:spPr>
        <a:xfrm>
          <a:off x="1419644" y="862839"/>
          <a:ext cx="6504742" cy="817923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Сформировал эмоционально-личностное отношение к окружающей среде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1419644" y="862839"/>
        <a:ext cx="6504742" cy="817923"/>
      </dsp:txXfrm>
    </dsp:sp>
    <dsp:sp modelId="{5AA163D7-E374-42BD-A39F-8F6158E0B7DB}">
      <dsp:nvSpPr>
        <dsp:cNvPr id="0" name=""/>
        <dsp:cNvSpPr/>
      </dsp:nvSpPr>
      <dsp:spPr>
        <a:xfrm>
          <a:off x="1419644" y="1885243"/>
          <a:ext cx="6518424" cy="1264018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Ответственно ведет себя в окружающей среде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1419644" y="1885243"/>
        <a:ext cx="6518424" cy="1264018"/>
      </dsp:txXfrm>
    </dsp:sp>
    <dsp:sp modelId="{E6BC0D8E-569B-4CF6-BDD4-350F1354E098}">
      <dsp:nvSpPr>
        <dsp:cNvPr id="0" name=""/>
        <dsp:cNvSpPr/>
      </dsp:nvSpPr>
      <dsp:spPr>
        <a:xfrm>
          <a:off x="1419644" y="3353743"/>
          <a:ext cx="6504742" cy="1640255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Положительно относится к природоохранительной работе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1419644" y="3353743"/>
        <a:ext cx="6504742" cy="16402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6DDDD5-C6B7-4CD2-9934-66C9AD3B5B44}">
      <dsp:nvSpPr>
        <dsp:cNvPr id="0" name=""/>
        <dsp:cNvSpPr/>
      </dsp:nvSpPr>
      <dsp:spPr>
        <a:xfrm>
          <a:off x="837067" y="2498576"/>
          <a:ext cx="545672" cy="973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2836" y="0"/>
              </a:lnTo>
              <a:lnTo>
                <a:pt x="272836" y="973946"/>
              </a:lnTo>
              <a:lnTo>
                <a:pt x="545672" y="9739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81994" y="2957639"/>
        <a:ext cx="55819" cy="55819"/>
      </dsp:txXfrm>
    </dsp:sp>
    <dsp:sp modelId="{2FBF5231-1D35-4BAF-B8C1-74575F805AF0}">
      <dsp:nvSpPr>
        <dsp:cNvPr id="0" name=""/>
        <dsp:cNvSpPr/>
      </dsp:nvSpPr>
      <dsp:spPr>
        <a:xfrm>
          <a:off x="837067" y="1374020"/>
          <a:ext cx="545672" cy="1124555"/>
        </a:xfrm>
        <a:custGeom>
          <a:avLst/>
          <a:gdLst/>
          <a:ahLst/>
          <a:cxnLst/>
          <a:rect l="0" t="0" r="0" b="0"/>
          <a:pathLst>
            <a:path>
              <a:moveTo>
                <a:pt x="0" y="1124555"/>
              </a:moveTo>
              <a:lnTo>
                <a:pt x="272836" y="1124555"/>
              </a:lnTo>
              <a:lnTo>
                <a:pt x="272836" y="0"/>
              </a:lnTo>
              <a:lnTo>
                <a:pt x="54567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78655" y="1905049"/>
        <a:ext cx="62497" cy="62497"/>
      </dsp:txXfrm>
    </dsp:sp>
    <dsp:sp modelId="{1C287BF3-6476-42B3-8879-B19BA1C1EEB9}">
      <dsp:nvSpPr>
        <dsp:cNvPr id="0" name=""/>
        <dsp:cNvSpPr/>
      </dsp:nvSpPr>
      <dsp:spPr>
        <a:xfrm rot="16200000">
          <a:off x="-1767835" y="2082667"/>
          <a:ext cx="4377988" cy="831817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Деятельностный компонент</a:t>
          </a:r>
          <a:endParaRPr lang="ru-RU" sz="2800" kern="1200" dirty="0">
            <a:latin typeface="Arial" pitchFamily="34" charset="0"/>
            <a:cs typeface="Arial" pitchFamily="34" charset="0"/>
          </a:endParaRPr>
        </a:p>
      </dsp:txBody>
      <dsp:txXfrm>
        <a:off x="-1767835" y="2082667"/>
        <a:ext cx="4377988" cy="831817"/>
      </dsp:txXfrm>
    </dsp:sp>
    <dsp:sp modelId="{B13E7CED-0523-4EBF-802E-11A5483C342B}">
      <dsp:nvSpPr>
        <dsp:cNvPr id="0" name=""/>
        <dsp:cNvSpPr/>
      </dsp:nvSpPr>
      <dsp:spPr>
        <a:xfrm>
          <a:off x="1382740" y="504051"/>
          <a:ext cx="6615242" cy="1739938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Владеет системой экологических умений и навыков, необходимых для решения эколого-природоохранительных проблем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1382740" y="504051"/>
        <a:ext cx="6615242" cy="1739938"/>
      </dsp:txXfrm>
    </dsp:sp>
    <dsp:sp modelId="{74FDFA1F-1149-4249-8825-058BD8162895}">
      <dsp:nvSpPr>
        <dsp:cNvPr id="0" name=""/>
        <dsp:cNvSpPr/>
      </dsp:nvSpPr>
      <dsp:spPr>
        <a:xfrm>
          <a:off x="1382740" y="2451944"/>
          <a:ext cx="6615242" cy="2041156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Участвует в экологической деятельности, в природоохранных мероприятиях, уборке памятников, расположенных по маршруту эколого-патриотической тропы «Мысхако»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1382740" y="2451944"/>
        <a:ext cx="6615242" cy="20411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CAEED-8B1D-436C-9D51-31BFEC7801B0}">
      <dsp:nvSpPr>
        <dsp:cNvPr id="0" name=""/>
        <dsp:cNvSpPr/>
      </dsp:nvSpPr>
      <dsp:spPr>
        <a:xfrm>
          <a:off x="3410162" y="-220542"/>
          <a:ext cx="2067550" cy="1914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Сценарии уроков с использованием ресурса эколого-патриотической тропы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3712948" y="59775"/>
        <a:ext cx="1461978" cy="1353489"/>
      </dsp:txXfrm>
    </dsp:sp>
    <dsp:sp modelId="{729645E9-AC67-4BB6-8EC1-2F110ED917D8}">
      <dsp:nvSpPr>
        <dsp:cNvPr id="0" name=""/>
        <dsp:cNvSpPr/>
      </dsp:nvSpPr>
      <dsp:spPr>
        <a:xfrm rot="1311146">
          <a:off x="5477036" y="953545"/>
          <a:ext cx="241883" cy="4915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5479643" y="1038353"/>
        <a:ext cx="169318" cy="294940"/>
      </dsp:txXfrm>
    </dsp:sp>
    <dsp:sp modelId="{4B7E029A-44AF-4852-A28B-DB704AF47345}">
      <dsp:nvSpPr>
        <dsp:cNvPr id="0" name=""/>
        <dsp:cNvSpPr/>
      </dsp:nvSpPr>
      <dsp:spPr>
        <a:xfrm>
          <a:off x="5745422" y="677363"/>
          <a:ext cx="1953652" cy="19456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Комплект </a:t>
          </a:r>
          <a:r>
            <a:rPr lang="ru-RU" sz="1400" kern="1200" dirty="0" err="1" smtClean="0">
              <a:latin typeface="Arial" pitchFamily="34" charset="0"/>
              <a:cs typeface="Arial" pitchFamily="34" charset="0"/>
            </a:rPr>
            <a:t>диагности-ческого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 инструментария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6031528" y="962300"/>
        <a:ext cx="1381440" cy="1375796"/>
      </dsp:txXfrm>
    </dsp:sp>
    <dsp:sp modelId="{EB0C0BEB-4E8F-4D8F-B240-A646648C9AB5}">
      <dsp:nvSpPr>
        <dsp:cNvPr id="0" name=""/>
        <dsp:cNvSpPr/>
      </dsp:nvSpPr>
      <dsp:spPr>
        <a:xfrm rot="5203106">
          <a:off x="6640685" y="2655800"/>
          <a:ext cx="306626" cy="4915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6684046" y="2708194"/>
        <a:ext cx="214638" cy="294940"/>
      </dsp:txXfrm>
    </dsp:sp>
    <dsp:sp modelId="{E663EA42-6462-464B-9CED-B3B14A79970C}">
      <dsp:nvSpPr>
        <dsp:cNvPr id="0" name=""/>
        <dsp:cNvSpPr/>
      </dsp:nvSpPr>
      <dsp:spPr>
        <a:xfrm>
          <a:off x="5898865" y="3197641"/>
          <a:ext cx="1930523" cy="18540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Arial" pitchFamily="34" charset="0"/>
              <a:cs typeface="Arial" pitchFamily="34" charset="0"/>
            </a:rPr>
            <a:t>Медиапродукт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 «Виртуальная эколого-патриотическая тропа «Мысхако»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6181584" y="3469163"/>
        <a:ext cx="1365085" cy="1311027"/>
      </dsp:txXfrm>
    </dsp:sp>
    <dsp:sp modelId="{1144672D-1F24-461D-B792-40EBCD34544E}">
      <dsp:nvSpPr>
        <dsp:cNvPr id="0" name=""/>
        <dsp:cNvSpPr/>
      </dsp:nvSpPr>
      <dsp:spPr>
        <a:xfrm rot="9844050">
          <a:off x="5622124" y="4200687"/>
          <a:ext cx="229539" cy="4915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5689663" y="4289549"/>
        <a:ext cx="160677" cy="294940"/>
      </dsp:txXfrm>
    </dsp:sp>
    <dsp:sp modelId="{2BAD0048-D884-402B-8617-21200FA48E19}">
      <dsp:nvSpPr>
        <dsp:cNvPr id="0" name=""/>
        <dsp:cNvSpPr/>
      </dsp:nvSpPr>
      <dsp:spPr>
        <a:xfrm>
          <a:off x="3522610" y="3845713"/>
          <a:ext cx="2045775" cy="18817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Программа кружка внеурочной деятельности «Юный биолог» для учащихся начальных классов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3822207" y="4121286"/>
        <a:ext cx="1446581" cy="1330584"/>
      </dsp:txXfrm>
    </dsp:sp>
    <dsp:sp modelId="{9C5B734D-F667-40FD-B18B-F33863F9FE93}">
      <dsp:nvSpPr>
        <dsp:cNvPr id="0" name=""/>
        <dsp:cNvSpPr/>
      </dsp:nvSpPr>
      <dsp:spPr>
        <a:xfrm rot="11624508">
          <a:off x="3201993" y="4243495"/>
          <a:ext cx="255567" cy="4915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3277566" y="4350914"/>
        <a:ext cx="178897" cy="294940"/>
      </dsp:txXfrm>
    </dsp:sp>
    <dsp:sp modelId="{D7E18F64-6031-4259-B2FD-C48D83E2DABE}">
      <dsp:nvSpPr>
        <dsp:cNvPr id="0" name=""/>
        <dsp:cNvSpPr/>
      </dsp:nvSpPr>
      <dsp:spPr>
        <a:xfrm>
          <a:off x="1146340" y="3269664"/>
          <a:ext cx="1974057" cy="18540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Программа элективного курса «Экотуризм»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1435434" y="3541186"/>
        <a:ext cx="1395869" cy="1311027"/>
      </dsp:txXfrm>
    </dsp:sp>
    <dsp:sp modelId="{299BA72C-AE25-4B78-9131-616585B688CD}">
      <dsp:nvSpPr>
        <dsp:cNvPr id="0" name=""/>
        <dsp:cNvSpPr/>
      </dsp:nvSpPr>
      <dsp:spPr>
        <a:xfrm rot="16163372">
          <a:off x="1928514" y="2673927"/>
          <a:ext cx="382496" cy="4915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1986500" y="2829611"/>
        <a:ext cx="267747" cy="294940"/>
      </dsp:txXfrm>
    </dsp:sp>
    <dsp:sp modelId="{52D5D3C7-7F74-41F9-A6BE-77F5376B23C9}">
      <dsp:nvSpPr>
        <dsp:cNvPr id="0" name=""/>
        <dsp:cNvSpPr/>
      </dsp:nvSpPr>
      <dsp:spPr>
        <a:xfrm>
          <a:off x="1146340" y="749365"/>
          <a:ext cx="1919759" cy="17987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Программа внеурочной деятельности «Юный патриот»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1427482" y="1012784"/>
        <a:ext cx="1357475" cy="1271901"/>
      </dsp:txXfrm>
    </dsp:sp>
    <dsp:sp modelId="{EC1B9798-3F13-4A55-9BD9-F3D5FE14289B}">
      <dsp:nvSpPr>
        <dsp:cNvPr id="0" name=""/>
        <dsp:cNvSpPr/>
      </dsp:nvSpPr>
      <dsp:spPr>
        <a:xfrm rot="20321007">
          <a:off x="3092393" y="962741"/>
          <a:ext cx="283891" cy="4915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3095306" y="1076534"/>
        <a:ext cx="198724" cy="294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 userDrawn="1"/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27nvrsk.ru/proekt/1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214282" y="785794"/>
            <a:ext cx="87154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467544" y="1700808"/>
            <a:ext cx="82809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тчет о реализации проекта краевой инновационной площадки</a:t>
            </a:r>
          </a:p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МБОУ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СОШ №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27 г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Новороссийска</a:t>
            </a:r>
          </a:p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за 2020 год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3068960"/>
            <a:ext cx="709771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«</a:t>
            </a:r>
            <a:r>
              <a:rPr lang="ru-RU" sz="2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Метапредметный</a:t>
            </a:r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 подход  в формировании </a:t>
            </a:r>
            <a:endParaRPr lang="ru-RU" sz="2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системы гражданско </a:t>
            </a:r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– патриотического 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и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экологического  воспитания </a:t>
            </a:r>
            <a:endParaRPr lang="ru-RU" sz="2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учащихся </a:t>
            </a:r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через организацию </a:t>
            </a:r>
            <a:endParaRPr lang="ru-RU" sz="2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эколого </a:t>
            </a:r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- патриотической тропы «Мысхако»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9330" y="456329"/>
            <a:ext cx="797734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ЭКСПЕРТИЗА ДЕЯТЕЛЬНОСТИ КРАЕВЫХ ИННОВАЦИОННЫХ ПЛОЩАДОК 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9314679"/>
              </p:ext>
            </p:extLst>
          </p:nvPr>
        </p:nvGraphicFramePr>
        <p:xfrm>
          <a:off x="251520" y="1600200"/>
          <a:ext cx="8640960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Сформирована нормативно-правовая и организационно-методическая база, регулирующая системную инновационную деятельность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Внесены дополнения в 96 тем календарно-тематического планирования рабочих программ по 8 предметам (биология, география, химия, история, география, окружающий мир, кубановедение). Темы расширены за счет использования ресурса эколого-патриотической тропы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Разработан комплект диагностического инструментария, получивший внешнюю рецензию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Реализуется разработанная программа кружка внеурочной деятельности для учащихся начальных классов, получившая внешнюю рецензию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Реализуется разработанная программа элективного курса для учащихся 9 класса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Реализована комплексная программа «Летние тематические площадки», включающая 4 модуля «Юный экскурсовод», «Юный эколог», «Юный патриот», «Юный исследователь»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Измерение и оценка качества инновации.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Критерий «Эффективность управленческой 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инновационно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- методической деятельности»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1502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290317\Документы\Документы ЯНЫ 2 ++++++++++++++++++\Инновационный поиск\2017\КИП\план отчет за 2018 год\картинки для презентации\sociedad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48264" y="44625"/>
            <a:ext cx="2088231" cy="160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72816"/>
            <a:ext cx="8805663" cy="5069582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Отдел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по делам молодежи администрации МО г. Новороссийск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lvl="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Мысхакского сельского округа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lvl="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МБУ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ДО Центр детского творчества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lvl="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МБУ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ДО «Дворец творчества детей и молодежи им. Н.И.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Сипягина»</a:t>
            </a:r>
          </a:p>
          <a:p>
            <a:pPr lvl="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МБДОУ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№ 46 «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Зоренька»</a:t>
            </a:r>
          </a:p>
          <a:p>
            <a:pPr lvl="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Дворец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культуры с. Мысхако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lvl="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Военно-исторический клуб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Сварожичи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lvl="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Новороссийский центр поисковых работ</a:t>
            </a:r>
          </a:p>
          <a:p>
            <a:pPr lvl="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Новороссийский политехнический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институтом ФГБОУ ВО «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КубГТУ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lvl="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ГДУК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КК «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Новороссийский исторический музей-заповедник» 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lvl="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ОО города Новороссийска (МБОУ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лицей «Технико-экономический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», МБОУ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СОШ №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21, МАОУ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СОШ №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23,  МБОУ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СОШ №18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МБОУ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СОШ №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24, МБОУ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ООШ №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25, МБОУ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СОШ №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26, МБОУ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СОШ №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29, МБОУ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СОШ №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31, МАОУ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гимназия №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5)</a:t>
            </a:r>
          </a:p>
          <a:p>
            <a:pPr lvl="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МАОУ СОШ №96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г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Краснодара</a:t>
            </a:r>
          </a:p>
          <a:p>
            <a:pPr lvl="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lvl="0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395536" y="548680"/>
            <a:ext cx="3970784" cy="954107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Социальные партнеры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954453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11" y="47618"/>
            <a:ext cx="9144000" cy="404368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993" y="548347"/>
            <a:ext cx="4365047" cy="2864278"/>
          </a:xfrm>
        </p:spPr>
        <p:txBody>
          <a:bodyPr>
            <a:noAutofit/>
          </a:bodyPr>
          <a:lstStyle/>
          <a:p>
            <a:pPr algn="l">
              <a:spcBef>
                <a:spcPts val="500"/>
              </a:spcBef>
            </a:pPr>
            <a:r>
              <a:rPr lang="ru-RU" sz="2000" dirty="0">
                <a:solidFill>
                  <a:srgbClr val="043A5B"/>
                </a:solidFill>
                <a:latin typeface="Arial" pitchFamily="34" charset="0"/>
                <a:cs typeface="Arial" pitchFamily="34" charset="0"/>
              </a:rPr>
              <a:t>В каждом уголке нашей Родины есть места, которые требуют пристального внимания от нас, людей. Мы должны беречь нашу природу, защищать и честно хранить все ее секреты... Проведение конкурсов, </a:t>
            </a:r>
            <a:r>
              <a:rPr lang="ru-RU" sz="2000" dirty="0" err="1">
                <a:solidFill>
                  <a:srgbClr val="043A5B"/>
                </a:solidFill>
                <a:latin typeface="Arial" pitchFamily="34" charset="0"/>
                <a:cs typeface="Arial" pitchFamily="34" charset="0"/>
              </a:rPr>
              <a:t>артфлешмобов</a:t>
            </a:r>
            <a:r>
              <a:rPr lang="ru-RU" sz="2000" dirty="0">
                <a:solidFill>
                  <a:srgbClr val="043A5B"/>
                </a:solidFill>
                <a:latin typeface="Arial" pitchFamily="34" charset="0"/>
                <a:cs typeface="Arial" pitchFamily="34" charset="0"/>
              </a:rPr>
              <a:t>  эколого-патриотической направленности для учащихся школ-участников методической сети позволило </a:t>
            </a:r>
            <a:r>
              <a:rPr lang="ru-RU" sz="2000" dirty="0">
                <a:solidFill>
                  <a:srgbClr val="043A5B"/>
                </a:solidFill>
                <a:latin typeface="Akrobat" panose="00000600000000000000" pitchFamily="2" charset="-52"/>
              </a:rPr>
              <a:t>расширить творческие горизонты деятельности. </a:t>
            </a:r>
          </a:p>
        </p:txBody>
      </p:sp>
      <p:grpSp>
        <p:nvGrpSpPr>
          <p:cNvPr id="23" name="Google Shape;662;p39"/>
          <p:cNvGrpSpPr/>
          <p:nvPr/>
        </p:nvGrpSpPr>
        <p:grpSpPr>
          <a:xfrm flipH="1">
            <a:off x="497466" y="3534545"/>
            <a:ext cx="613907" cy="102638"/>
            <a:chOff x="6146875" y="1767300"/>
            <a:chExt cx="331025" cy="57475"/>
          </a:xfrm>
        </p:grpSpPr>
        <p:sp>
          <p:nvSpPr>
            <p:cNvPr id="24" name="Google Shape;663;p39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64;p39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65;p39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66" y="3960972"/>
            <a:ext cx="4669847" cy="2654706"/>
          </a:xfrm>
          <a:prstGeom prst="rect">
            <a:avLst/>
          </a:prstGeom>
          <a:ln>
            <a:solidFill>
              <a:srgbClr val="043A5B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360" y="604372"/>
            <a:ext cx="2992315" cy="29301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7360" y="3698998"/>
            <a:ext cx="2992315" cy="289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18172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699782"/>
              </p:ext>
            </p:extLst>
          </p:nvPr>
        </p:nvGraphicFramePr>
        <p:xfrm>
          <a:off x="179512" y="1023442"/>
          <a:ext cx="887767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22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Инновационные продукты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9469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/>
          <a:srcRect t="4007"/>
          <a:stretch/>
        </p:blipFill>
        <p:spPr>
          <a:xfrm flipH="1">
            <a:off x="5862320" y="5872752"/>
            <a:ext cx="3281680" cy="9760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4667"/>
          <a:stretch/>
        </p:blipFill>
        <p:spPr>
          <a:xfrm flipH="1">
            <a:off x="0" y="2932961"/>
            <a:ext cx="4511040" cy="3925039"/>
          </a:xfrm>
          <a:prstGeom prst="rect">
            <a:avLst/>
          </a:prstGeom>
        </p:spPr>
      </p:pic>
      <p:cxnSp>
        <p:nvCxnSpPr>
          <p:cNvPr id="18" name="Google Shape;1600;p53"/>
          <p:cNvCxnSpPr/>
          <p:nvPr/>
        </p:nvCxnSpPr>
        <p:spPr>
          <a:xfrm flipV="1">
            <a:off x="1797626" y="2018118"/>
            <a:ext cx="5511800" cy="1"/>
          </a:xfrm>
          <a:prstGeom prst="straightConnector1">
            <a:avLst/>
          </a:prstGeom>
          <a:noFill/>
          <a:ln w="19050" cap="flat" cmpd="sng">
            <a:solidFill>
              <a:srgbClr val="9FEA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Подзаголовок 2"/>
          <p:cNvSpPr txBox="1">
            <a:spLocks/>
          </p:cNvSpPr>
          <p:nvPr/>
        </p:nvSpPr>
        <p:spPr>
          <a:xfrm>
            <a:off x="497349" y="529418"/>
            <a:ext cx="8323123" cy="1488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500"/>
              </a:spcBef>
            </a:pPr>
            <a:r>
              <a:rPr lang="ru-RU" sz="1800" b="1" dirty="0">
                <a:solidFill>
                  <a:srgbClr val="043A5B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1800" b="1" dirty="0" smtClean="0">
                <a:solidFill>
                  <a:srgbClr val="043A5B"/>
                </a:solidFill>
                <a:latin typeface="Arial" pitchFamily="34" charset="0"/>
                <a:cs typeface="Arial" pitchFamily="34" charset="0"/>
              </a:rPr>
              <a:t>а три года</a:t>
            </a:r>
            <a:r>
              <a:rPr lang="ru-RU" sz="1800" dirty="0" smtClean="0">
                <a:solidFill>
                  <a:srgbClr val="043A5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solidFill>
                  <a:srgbClr val="043A5B"/>
                </a:solidFill>
                <a:latin typeface="Arial" pitchFamily="34" charset="0"/>
                <a:cs typeface="Arial" pitchFamily="34" charset="0"/>
              </a:rPr>
              <a:t>в методической сети размещено более </a:t>
            </a:r>
            <a:r>
              <a:rPr lang="ru-RU" sz="1800" b="1" dirty="0">
                <a:solidFill>
                  <a:srgbClr val="043A5B"/>
                </a:solidFill>
                <a:latin typeface="Arial" pitchFamily="34" charset="0"/>
                <a:cs typeface="Arial" pitchFamily="34" charset="0"/>
              </a:rPr>
              <a:t>30 разработок </a:t>
            </a:r>
            <a:r>
              <a:rPr lang="ru-RU" sz="1800" dirty="0">
                <a:solidFill>
                  <a:srgbClr val="043A5B"/>
                </a:solidFill>
                <a:latin typeface="Arial" pitchFamily="34" charset="0"/>
                <a:cs typeface="Arial" pitchFamily="34" charset="0"/>
              </a:rPr>
              <a:t>мероприятий, методических и нормативных документов по тематике площадки. Самые востребованными оказались материалы вебинаров,  комплексная программа "Летние тематические смены", комплект диагностического инструментария, программы внеурочной </a:t>
            </a:r>
            <a:r>
              <a:rPr lang="ru-RU" sz="1800" dirty="0" smtClean="0">
                <a:solidFill>
                  <a:srgbClr val="043A5B"/>
                </a:solidFill>
                <a:latin typeface="Arial" pitchFamily="34" charset="0"/>
                <a:cs typeface="Arial" pitchFamily="34" charset="0"/>
              </a:rPr>
              <a:t>деятельности </a:t>
            </a:r>
            <a:endParaRPr lang="ru-RU" sz="1800" dirty="0">
              <a:solidFill>
                <a:srgbClr val="043A5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34" y="195158"/>
            <a:ext cx="1013393" cy="3771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1689" y="2473815"/>
            <a:ext cx="6014498" cy="3987945"/>
          </a:xfrm>
          <a:prstGeom prst="rect">
            <a:avLst/>
          </a:prstGeom>
          <a:ln>
            <a:solidFill>
              <a:srgbClr val="043A5B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913" y="3720938"/>
            <a:ext cx="3834887" cy="1541013"/>
          </a:xfrm>
          <a:prstGeom prst="rect">
            <a:avLst/>
          </a:prstGeom>
          <a:ln>
            <a:solidFill>
              <a:srgbClr val="043A5B"/>
            </a:solidFill>
          </a:ln>
        </p:spPr>
      </p:pic>
    </p:spTree>
    <p:extLst>
      <p:ext uri="{BB962C8B-B14F-4D97-AF65-F5344CB8AC3E}">
        <p14:creationId xmlns:p14="http://schemas.microsoft.com/office/powerpoint/2010/main" val="369778678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435114"/>
              </p:ext>
            </p:extLst>
          </p:nvPr>
        </p:nvGraphicFramePr>
        <p:xfrm>
          <a:off x="457200" y="1052736"/>
          <a:ext cx="82296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7886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Трансляция опыта в рамках инновационного проекта 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938266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95118"/>
              </p:ext>
            </p:extLst>
          </p:nvPr>
        </p:nvGraphicFramePr>
        <p:xfrm>
          <a:off x="457200" y="1052736"/>
          <a:ext cx="857929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7886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Трансляция опыта в рамках инновационного проекта 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112970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DSC0217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479" y="1052736"/>
            <a:ext cx="8767042" cy="536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1340768"/>
            <a:ext cx="34563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Адрес МОУ СОШ № 27: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hangingPunct="0"/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353993 </a:t>
            </a: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Новороссийск,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hangingPunct="0"/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 Мысхако, ул. Школьная, 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hangingPunct="0"/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Телефон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8617) 718-354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hangingPunct="0"/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Факс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8617) 718-454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hangingPunct="0"/>
            <a:r>
              <a:rPr lang="en-US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mail</a:t>
            </a: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sch</a:t>
            </a: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27@</a:t>
            </a:r>
            <a:r>
              <a:rPr lang="en-US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gorono</a:t>
            </a: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en-US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2967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Активная ссылка на раздел сайта, посвященная проекту, где размещены изданные инновационные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продукты</a:t>
            </a:r>
          </a:p>
          <a:p>
            <a:pPr algn="just"/>
            <a:r>
              <a:rPr lang="ru-RU" u="sng" dirty="0">
                <a:hlinkClick r:id="rId2"/>
              </a:rPr>
              <a:t>http://</a:t>
            </a:r>
            <a:r>
              <a:rPr lang="ru-RU" u="sng" dirty="0" smtClean="0">
                <a:hlinkClick r:id="rId2"/>
              </a:rPr>
              <a:t>school27nvrsk.ru/proekt/1.htm</a:t>
            </a:r>
            <a:endParaRPr lang="ru-RU" u="sng" dirty="0" smtClean="0"/>
          </a:p>
          <a:p>
            <a:pPr algn="just"/>
            <a:endParaRPr lang="ru-RU" u="sng" dirty="0" smtClean="0"/>
          </a:p>
          <a:p>
            <a:pPr algn="just"/>
            <a:endParaRPr lang="ru-RU" dirty="0"/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8488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1302932"/>
              </p:ext>
            </p:extLst>
          </p:nvPr>
        </p:nvGraphicFramePr>
        <p:xfrm>
          <a:off x="467544" y="908720"/>
          <a:ext cx="82296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1636270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804818"/>
              </p:ext>
            </p:extLst>
          </p:nvPr>
        </p:nvGraphicFramePr>
        <p:xfrm>
          <a:off x="611560" y="908720"/>
          <a:ext cx="842493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22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Задачи отчетного периода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584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560105"/>
              </p:ext>
            </p:extLst>
          </p:nvPr>
        </p:nvGraphicFramePr>
        <p:xfrm>
          <a:off x="457200" y="980728"/>
          <a:ext cx="82296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52322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Формирование нормативно-правовой базы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1477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6027747"/>
              </p:ext>
            </p:extLst>
          </p:nvPr>
        </p:nvGraphicFramePr>
        <p:xfrm>
          <a:off x="457200" y="1340768"/>
          <a:ext cx="857929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015663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Измерение и оценка качества инновации.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Критерий «Эффективность образовательной деятельности»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734221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46064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Измерение и оценка качества инновации.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Критерий «Эффективность образовательной деятельности»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410921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1204917"/>
              </p:ext>
            </p:extLst>
          </p:nvPr>
        </p:nvGraphicFramePr>
        <p:xfrm>
          <a:off x="457200" y="1600200"/>
          <a:ext cx="8003232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2195736" y="284455"/>
            <a:ext cx="6912768" cy="120032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Критерий «Эффективность формирования метапредметных компетенций» 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Проведение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промежуточной диагностики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G:\290317\Документы\Документы ЯНЫ 2 ++++++++++++++++++\Инновационный поиск\2017\КИП\план отчет за 2018 год\картинки для презентации\50c3935bc131676d44a4191de5d25a19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97441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338537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467675"/>
              </p:ext>
            </p:extLst>
          </p:nvPr>
        </p:nvGraphicFramePr>
        <p:xfrm>
          <a:off x="457200" y="1600200"/>
          <a:ext cx="8003232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2123728" y="284455"/>
            <a:ext cx="6521261" cy="120032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Критерий «Эффективность формирования метапредметных компетенций» 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Проведение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промежуточной диагностики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G:\290317\Документы\Документы ЯНЫ 2 ++++++++++++++++++\Инновационный поиск\2017\КИП\план отчет за 2018 год\картинки для презентации\50c3935bc131676d44a4191de5d25a19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97441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5428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017118"/>
              </p:ext>
            </p:extLst>
          </p:nvPr>
        </p:nvGraphicFramePr>
        <p:xfrm>
          <a:off x="457200" y="1600200"/>
          <a:ext cx="8003232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2441957" y="284455"/>
            <a:ext cx="6203032" cy="156966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Критерий «Эффективность формирования метапредметных компетенций» 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Проведение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промежуточной диагностики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G:\290317\Документы\Документы ЯНЫ 2 ++++++++++++++++++\Инновационный поиск\2017\КИП\план отчет за 2018 год\картинки для презентации\50c3935bc131676d44a4191de5d25a19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97441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39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2282</TotalTime>
  <Words>1107</Words>
  <Application>Microsoft Office PowerPoint</Application>
  <PresentationFormat>Экран (4:3)</PresentationFormat>
  <Paragraphs>115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Задачи отчетного периода</vt:lpstr>
      <vt:lpstr>Формирование нормативно-правовой базы</vt:lpstr>
      <vt:lpstr>Измерение и оценка качества инновации. Критерий «Эффективность образовательной деятельности» </vt:lpstr>
      <vt:lpstr>Измерение и оценка качества инновации. Критерий «Эффективность образовательной деятельности» </vt:lpstr>
      <vt:lpstr>Критерий «Эффективность формирования метапредметных компетенций»  Проведение промежуточной диагностики</vt:lpstr>
      <vt:lpstr>Критерий «Эффективность формирования метапредметных компетенций»  Проведение промежуточной диагностики </vt:lpstr>
      <vt:lpstr>Критерий «Эффективность формирования метапредметных компетенций»  Проведение промежуточной диагностики </vt:lpstr>
      <vt:lpstr>Измерение и оценка качества инновации. Критерий «Эффективность управленческой и инновационно - методической деятельности» </vt:lpstr>
      <vt:lpstr>Социальные партнеры</vt:lpstr>
      <vt:lpstr>Презентация PowerPoint</vt:lpstr>
      <vt:lpstr>Инновационные продукты</vt:lpstr>
      <vt:lpstr>Презентация PowerPoint</vt:lpstr>
      <vt:lpstr>Трансляция опыта в рамках инновационного проекта  </vt:lpstr>
      <vt:lpstr>Трансляция опыта в рамках инновационного проекта  </vt:lpstr>
      <vt:lpstr>СПАСИБО ЗА ВНИМАНИЕ!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Андрей</cp:lastModifiedBy>
  <cp:revision>222</cp:revision>
  <dcterms:created xsi:type="dcterms:W3CDTF">2014-06-24T15:51:35Z</dcterms:created>
  <dcterms:modified xsi:type="dcterms:W3CDTF">2021-01-17T17:06:21Z</dcterms:modified>
</cp:coreProperties>
</file>