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7" r:id="rId20"/>
    <p:sldId id="281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onstantia" pitchFamily="16" charset="0"/>
      <a:defRPr kern="1200">
        <a:solidFill>
          <a:schemeClr val="bg1"/>
        </a:solidFill>
        <a:latin typeface="Constantia" pitchFamily="16" charset="0"/>
        <a:ea typeface="MS Gothic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onstantia" pitchFamily="16" charset="0"/>
      <a:defRPr kern="1200">
        <a:solidFill>
          <a:schemeClr val="bg1"/>
        </a:solidFill>
        <a:latin typeface="Constantia" pitchFamily="16" charset="0"/>
        <a:ea typeface="MS Gothic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onstantia" pitchFamily="16" charset="0"/>
      <a:defRPr kern="1200">
        <a:solidFill>
          <a:schemeClr val="bg1"/>
        </a:solidFill>
        <a:latin typeface="Constantia" pitchFamily="16" charset="0"/>
        <a:ea typeface="MS Gothic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onstantia" pitchFamily="16" charset="0"/>
      <a:defRPr kern="1200">
        <a:solidFill>
          <a:schemeClr val="bg1"/>
        </a:solidFill>
        <a:latin typeface="Constantia" pitchFamily="16" charset="0"/>
        <a:ea typeface="MS Gothic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onstantia" pitchFamily="16" charset="0"/>
      <a:defRPr kern="1200">
        <a:solidFill>
          <a:schemeClr val="bg1"/>
        </a:solidFill>
        <a:latin typeface="Constantia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9" name="Rectangle 10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84012" cy="12477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107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14EA-9890-4A75-86DC-AFA3DC326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894CC-38DC-4608-94D7-544543447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2363" y="-206375"/>
            <a:ext cx="14414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0" y="-206375"/>
            <a:ext cx="4176713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94EAC-7ACA-43AA-8570-FD7871E80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51F7-906A-4D76-AB95-7E047D209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2732-A6E3-47EB-A770-7F0A5AFB5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F0F8-0410-4B5C-B77E-282100960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50" y="1600200"/>
            <a:ext cx="2808288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3938" y="1600200"/>
            <a:ext cx="280987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B393-394C-4C6E-9260-29D0FD471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97803-CE7C-4AA5-971A-532D7FC99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2911-43F4-40BE-B4A8-450BEA9FD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AC5D-A25F-4240-A617-350A4CA2E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4838-1B2E-48F2-AE21-1045A4740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A5B1-6E57-413E-A891-7EE094B68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4F703-3766-40ED-9503-3D59AEC46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0C40-0926-434B-8B63-848EC23B1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2363" y="-206375"/>
            <a:ext cx="14414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0" y="-206375"/>
            <a:ext cx="4176713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F053-5A19-425A-AF5E-ACBEBAB73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B336-7CE3-44BD-B4D4-9B1C24062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1543-7DFC-43CF-9612-C64666EC5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2C608-8DA5-4869-A570-D131765B6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50" y="1600200"/>
            <a:ext cx="2808288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3938" y="1600200"/>
            <a:ext cx="280987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7B89B-FCCF-4812-B6BC-F45344598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4744-336B-41BE-B6FC-3C1102058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71AF0-E824-4CAF-A07B-F76E31479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E584B-0EAF-4E34-B804-8A58B4C24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52C5-28CA-4D71-B529-E5CBA0062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CAE9-2976-4F33-932A-B58E64A03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053A-5F60-4237-982F-BB81BAF2C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44EB-ADA9-47F8-9A75-05074B6E3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2363" y="-206375"/>
            <a:ext cx="14414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0" y="-206375"/>
            <a:ext cx="4176713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351B-49D2-40A6-900F-5618CC0C9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50" y="1600200"/>
            <a:ext cx="2808288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3938" y="1600200"/>
            <a:ext cx="280987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7FCB-ECB0-4AD2-97E8-4B6721D02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7B58F-8A94-4E41-94DE-FBE5CE3D1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8479-B02C-4E80-8C4C-AEBD0D34E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D1CA-85AF-440D-AAD3-47CC2E21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708D5-0E42-4F75-9243-4D361E70E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658F-6E6B-419E-8B0F-30837073E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43250" y="-206375"/>
            <a:ext cx="577056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0" y="1600200"/>
            <a:ext cx="5770563" cy="467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55725" y="5149850"/>
            <a:ext cx="1479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 rot="16200000">
            <a:off x="-586580" y="3269456"/>
            <a:ext cx="3395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285875" y="3313113"/>
            <a:ext cx="15113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2644434-D6B8-40CF-87FF-3895B4C72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9pPr>
    </p:titleStyle>
    <p:bodyStyle>
      <a:lvl1pPr marL="327025" indent="-327025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43250" y="-206375"/>
            <a:ext cx="577056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0" y="1600200"/>
            <a:ext cx="5770563" cy="467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55725" y="5149850"/>
            <a:ext cx="15509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6200000">
            <a:off x="-586580" y="3269456"/>
            <a:ext cx="3395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355725" y="3429000"/>
            <a:ext cx="16271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D0D0D"/>
              </a:buClr>
              <a:tabLst>
                <a:tab pos="723900" algn="l"/>
                <a:tab pos="1447800" algn="l"/>
              </a:tabLst>
              <a:defRPr sz="1200" b="1">
                <a:solidFill>
                  <a:srgbClr val="0D0D0D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A575983-23A1-432A-9994-926D49D35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9pPr>
    </p:titleStyle>
    <p:bodyStyle>
      <a:lvl1pPr marL="327025" indent="-327025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43250" y="-206375"/>
            <a:ext cx="577056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0" y="1600200"/>
            <a:ext cx="5770563" cy="467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55725" y="5126038"/>
            <a:ext cx="14525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16200000">
            <a:off x="-658018" y="3269456"/>
            <a:ext cx="3395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285875" y="3313113"/>
            <a:ext cx="15113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EDEA77F-06F9-4287-A12F-BD25F4C50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nstantia" pitchFamily="16" charset="0"/>
        <a:defRPr sz="4400">
          <a:solidFill>
            <a:srgbClr val="000000"/>
          </a:solidFill>
          <a:latin typeface="Constantia" pitchFamily="16" charset="0"/>
          <a:ea typeface="MS Gothic" charset="-128"/>
        </a:defRPr>
      </a:lvl9pPr>
    </p:titleStyle>
    <p:bodyStyle>
      <a:lvl1pPr marL="327025" indent="-327025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143250" y="60325"/>
            <a:ext cx="5786438" cy="210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143250" y="1600200"/>
            <a:ext cx="5786438" cy="468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39975" y="1260475"/>
            <a:ext cx="6659563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C00000"/>
              </a:buClr>
              <a:buFont typeface="Monotype Corsiva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>
                <a:solidFill>
                  <a:srgbClr val="C00000"/>
                </a:solidFill>
                <a:latin typeface="Monotype Corsiva" pitchFamily="64" charset="0"/>
              </a:rPr>
              <a:t>«Помни корни свои…»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79725" y="4500563"/>
            <a:ext cx="588645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25438" indent="-325438" algn="ctr">
              <a:spcBef>
                <a:spcPts val="1000"/>
              </a:spcBef>
              <a:buClr>
                <a:srgbClr val="FFC000"/>
              </a:buClr>
              <a:buFont typeface="Arial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ru-RU" sz="2600" b="1">
                <a:solidFill>
                  <a:srgbClr val="004586"/>
                </a:solidFill>
                <a:latin typeface="Monotype Corsiva" pitchFamily="64" charset="0"/>
              </a:rPr>
              <a:t>МБОУ СОШ №31</a:t>
            </a:r>
          </a:p>
          <a:p>
            <a:pPr marL="325438" indent="-325438" algn="ctr">
              <a:spcBef>
                <a:spcPts val="1000"/>
              </a:spcBef>
              <a:buClr>
                <a:srgbClr val="FFC000"/>
              </a:buClr>
              <a:buFont typeface="Arial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ru-RU" sz="2600" b="1">
                <a:solidFill>
                  <a:srgbClr val="004586"/>
                </a:solidFill>
                <a:latin typeface="Monotype Corsiva" pitchFamily="64" charset="0"/>
              </a:rPr>
              <a:t>Горлов Илья </a:t>
            </a:r>
          </a:p>
          <a:p>
            <a:pPr marL="325438" indent="-325438" algn="ctr">
              <a:spcBef>
                <a:spcPts val="1000"/>
              </a:spcBef>
              <a:buClr>
                <a:srgbClr val="FFC000"/>
              </a:buClr>
              <a:buFont typeface="Arial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ru-RU" sz="2600" b="1">
                <a:solidFill>
                  <a:srgbClr val="004586"/>
                </a:solidFill>
                <a:latin typeface="Monotype Corsiva" pitchFamily="64" charset="0"/>
              </a:rPr>
              <a:t>4 класс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763588"/>
            <a:ext cx="3238500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855913" y="4859338"/>
            <a:ext cx="578485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Прабабушка(слева) Надежда Хагушь (Черноморченко)</a:t>
            </a:r>
            <a:r>
              <a:rPr lang="ar-SA" sz="2800" b="1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63" y="900113"/>
            <a:ext cx="233997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911225"/>
            <a:ext cx="2519362" cy="286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214688" y="4105275"/>
            <a:ext cx="5424487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Прадед Николай и</a:t>
            </a:r>
            <a:br>
              <a:rPr lang="ru-RU" sz="3200" b="1">
                <a:solidFill>
                  <a:srgbClr val="000000"/>
                </a:solidFill>
              </a:rPr>
            </a:br>
            <a:r>
              <a:rPr lang="ru-RU" sz="3200" b="1">
                <a:solidFill>
                  <a:srgbClr val="000000"/>
                </a:solidFill>
              </a:rPr>
              <a:t>прабабушка Надежда Хагушь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1675" y="1441450"/>
            <a:ext cx="5343525" cy="359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035300" y="5099050"/>
            <a:ext cx="5784850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Прабабушка Анна Короблина</a:t>
            </a:r>
            <a:br>
              <a:rPr lang="ru-RU" sz="2800" b="1">
                <a:solidFill>
                  <a:srgbClr val="000000"/>
                </a:solidFill>
              </a:rPr>
            </a:br>
            <a:r>
              <a:rPr lang="ru-RU" sz="2800" b="1">
                <a:solidFill>
                  <a:srgbClr val="000000"/>
                </a:solidFill>
              </a:rPr>
              <a:t>с правнуками Данилой и Ильёй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088" y="1273175"/>
            <a:ext cx="5400675" cy="3586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674938" y="5219700"/>
            <a:ext cx="578485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Бабушка Елена Короблина (Хагушь)</a:t>
            </a:r>
            <a:r>
              <a:rPr lang="ar-SA" sz="2800" b="1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852488"/>
            <a:ext cx="3421063" cy="508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659563" y="720725"/>
            <a:ext cx="2339975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Моя мама-</a:t>
            </a:r>
            <a:br>
              <a:rPr lang="ru-RU" sz="2800" b="1">
                <a:solidFill>
                  <a:srgbClr val="000000"/>
                </a:solidFill>
              </a:rPr>
            </a:br>
            <a:r>
              <a:rPr lang="ru-RU" sz="2800" b="1">
                <a:solidFill>
                  <a:srgbClr val="000000"/>
                </a:solidFill>
              </a:rPr>
              <a:t>Горлова Наталья</a:t>
            </a:r>
            <a:br>
              <a:rPr lang="ru-RU" sz="2800" b="1">
                <a:solidFill>
                  <a:srgbClr val="000000"/>
                </a:solidFill>
              </a:rPr>
            </a:br>
            <a:r>
              <a:rPr lang="ru-RU" sz="2800" b="1">
                <a:solidFill>
                  <a:srgbClr val="000000"/>
                </a:solidFill>
              </a:rPr>
              <a:t>(Короблина)</a:t>
            </a:r>
            <a:r>
              <a:rPr lang="ar-SA" sz="2800" b="1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900113"/>
            <a:ext cx="5580063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035300" y="5040313"/>
            <a:ext cx="5784850" cy="145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Мой отец Сергей,  старший брат Данила и я, Илья, Горловы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071813" y="274638"/>
            <a:ext cx="56149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214688" y="1600200"/>
            <a:ext cx="5472112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225" y="776288"/>
            <a:ext cx="3600450" cy="498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855913" y="5219700"/>
            <a:ext cx="5784850" cy="154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 Моё крещение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720725"/>
            <a:ext cx="3779838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14688" y="5422900"/>
            <a:ext cx="5424487" cy="123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Дендрарий г. Сочи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855913" y="2116138"/>
            <a:ext cx="6145212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</a:rPr>
              <a:t>Отчий дом- начало начал.</a:t>
            </a:r>
            <a:br>
              <a:rPr lang="ru-RU" sz="3600" b="1">
                <a:solidFill>
                  <a:srgbClr val="000000"/>
                </a:solidFill>
              </a:rPr>
            </a:br>
            <a:r>
              <a:rPr lang="ru-RU" sz="3600" b="1">
                <a:solidFill>
                  <a:srgbClr val="000000"/>
                </a:solidFill>
              </a:rPr>
              <a:t>Наша жизнь начинается с родного дома, и всю жизнь наши дороги ведут к нему...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Oval 2"/>
          <p:cNvSpPr>
            <a:spLocks noChangeArrowheads="1"/>
          </p:cNvSpPr>
          <p:nvPr/>
        </p:nvSpPr>
        <p:spPr bwMode="auto">
          <a:xfrm>
            <a:off x="3851275" y="188913"/>
            <a:ext cx="1441450" cy="719137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solidFill>
                  <a:srgbClr val="002060"/>
                </a:solidFill>
              </a:rPr>
              <a:t>Горлов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solidFill>
                  <a:srgbClr val="002060"/>
                </a:solidFill>
              </a:rPr>
              <a:t>Илья</a:t>
            </a:r>
          </a:p>
        </p:txBody>
      </p:sp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2339975" y="620713"/>
            <a:ext cx="1511300" cy="863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Горлов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Сергей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Иванович</a:t>
            </a: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5651500" y="404813"/>
            <a:ext cx="1584325" cy="863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Горлова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(Короблина)</a:t>
            </a:r>
            <a:r>
              <a:rPr lang="ar-SA" sz="900" b="1">
                <a:solidFill>
                  <a:srgbClr val="FF0000"/>
                </a:solidFill>
                <a:cs typeface="Arial" charset="0"/>
              </a:rPr>
              <a:t>‏</a:t>
            </a:r>
            <a:endParaRPr lang="ru-RU" sz="900" b="1">
              <a:solidFill>
                <a:srgbClr val="FF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Наталья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Сергеевна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6659563" y="1341438"/>
            <a:ext cx="1296987" cy="719137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Короблин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Сергей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Григорьевич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900" b="1">
              <a:solidFill>
                <a:srgbClr val="FF0000"/>
              </a:solidFill>
            </a:endParaRPr>
          </a:p>
        </p:txBody>
      </p:sp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4787900" y="1341438"/>
            <a:ext cx="1512888" cy="719137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Короблина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(Хагушь)Елена Николаевна</a:t>
            </a:r>
          </a:p>
        </p:txBody>
      </p:sp>
      <p:sp>
        <p:nvSpPr>
          <p:cNvPr id="5128" name="Oval 7"/>
          <p:cNvSpPr>
            <a:spLocks noChangeArrowheads="1"/>
          </p:cNvSpPr>
          <p:nvPr/>
        </p:nvSpPr>
        <p:spPr bwMode="auto">
          <a:xfrm>
            <a:off x="5435600" y="2205038"/>
            <a:ext cx="1296988" cy="719137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Хагушь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Надежда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Михайловна</a:t>
            </a:r>
          </a:p>
        </p:txBody>
      </p:sp>
      <p:sp>
        <p:nvSpPr>
          <p:cNvPr id="5129" name="Oval 8"/>
          <p:cNvSpPr>
            <a:spLocks noChangeArrowheads="1"/>
          </p:cNvSpPr>
          <p:nvPr/>
        </p:nvSpPr>
        <p:spPr bwMode="auto">
          <a:xfrm>
            <a:off x="7667625" y="2781300"/>
            <a:ext cx="1296988" cy="719138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Короблин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Григорий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Васильевич</a:t>
            </a:r>
          </a:p>
        </p:txBody>
      </p:sp>
      <p:sp>
        <p:nvSpPr>
          <p:cNvPr id="5130" name="Oval 9"/>
          <p:cNvSpPr>
            <a:spLocks noChangeArrowheads="1"/>
          </p:cNvSpPr>
          <p:nvPr/>
        </p:nvSpPr>
        <p:spPr bwMode="auto">
          <a:xfrm>
            <a:off x="6516688" y="2708275"/>
            <a:ext cx="1223962" cy="792163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Короблина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(Титова)</a:t>
            </a:r>
            <a:r>
              <a:rPr lang="ar-SA" sz="900" b="1">
                <a:solidFill>
                  <a:srgbClr val="FF0000"/>
                </a:solidFill>
                <a:cs typeface="Arial" charset="0"/>
              </a:rPr>
              <a:t>‏</a:t>
            </a:r>
            <a:endParaRPr lang="ru-RU" sz="900" b="1">
              <a:solidFill>
                <a:srgbClr val="FF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Анна  Егоровна</a:t>
            </a:r>
          </a:p>
        </p:txBody>
      </p:sp>
      <p:sp>
        <p:nvSpPr>
          <p:cNvPr id="5131" name="Oval 10"/>
          <p:cNvSpPr>
            <a:spLocks noChangeArrowheads="1"/>
          </p:cNvSpPr>
          <p:nvPr/>
        </p:nvSpPr>
        <p:spPr bwMode="auto">
          <a:xfrm>
            <a:off x="4140200" y="2205038"/>
            <a:ext cx="1511300" cy="719137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Хагушь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Николай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Александрович</a:t>
            </a:r>
          </a:p>
        </p:txBody>
      </p:sp>
      <p:sp>
        <p:nvSpPr>
          <p:cNvPr id="5132" name="Oval 11"/>
          <p:cNvSpPr>
            <a:spLocks noChangeArrowheads="1"/>
          </p:cNvSpPr>
          <p:nvPr/>
        </p:nvSpPr>
        <p:spPr bwMode="auto">
          <a:xfrm>
            <a:off x="4211638" y="3141663"/>
            <a:ext cx="1223962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Сидоренко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Ксения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V="1">
            <a:off x="3492500" y="615950"/>
            <a:ext cx="719138" cy="3698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 flipH="1" flipV="1">
            <a:off x="4999038" y="544513"/>
            <a:ext cx="873125" cy="2968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 flipV="1">
            <a:off x="5724525" y="1192213"/>
            <a:ext cx="503238" cy="225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 flipV="1">
            <a:off x="6223000" y="1192213"/>
            <a:ext cx="801688" cy="2968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H="1">
            <a:off x="5072063" y="1844675"/>
            <a:ext cx="512762" cy="5048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5580063" y="1844675"/>
            <a:ext cx="431800" cy="5048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H="1">
            <a:off x="4783138" y="2781300"/>
            <a:ext cx="80962" cy="5032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 flipV="1">
            <a:off x="7164388" y="1911350"/>
            <a:ext cx="215900" cy="9461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H="1" flipV="1">
            <a:off x="7375525" y="1911350"/>
            <a:ext cx="873125" cy="1017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2" name="Oval 21"/>
          <p:cNvSpPr>
            <a:spLocks noChangeArrowheads="1"/>
          </p:cNvSpPr>
          <p:nvPr/>
        </p:nvSpPr>
        <p:spPr bwMode="auto">
          <a:xfrm>
            <a:off x="5148263" y="3860800"/>
            <a:ext cx="1584325" cy="7207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Черноморченко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Михаил</a:t>
            </a:r>
          </a:p>
        </p:txBody>
      </p:sp>
      <p:sp>
        <p:nvSpPr>
          <p:cNvPr id="5143" name="Oval 22"/>
          <p:cNvSpPr>
            <a:spLocks noChangeArrowheads="1"/>
          </p:cNvSpPr>
          <p:nvPr/>
        </p:nvSpPr>
        <p:spPr bwMode="auto">
          <a:xfrm>
            <a:off x="3779838" y="3933825"/>
            <a:ext cx="1655762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Черноморченко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Клавдия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900" b="1">
              <a:solidFill>
                <a:srgbClr val="FF0000"/>
              </a:solidFill>
            </a:endParaRPr>
          </a:p>
        </p:txBody>
      </p:sp>
      <p:sp>
        <p:nvSpPr>
          <p:cNvPr id="5144" name="Line 23"/>
          <p:cNvSpPr>
            <a:spLocks noChangeShapeType="1"/>
          </p:cNvSpPr>
          <p:nvPr/>
        </p:nvSpPr>
        <p:spPr bwMode="auto">
          <a:xfrm flipV="1">
            <a:off x="5148263" y="2776538"/>
            <a:ext cx="792162" cy="1377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5" name="Line 24"/>
          <p:cNvSpPr>
            <a:spLocks noChangeShapeType="1"/>
          </p:cNvSpPr>
          <p:nvPr/>
        </p:nvSpPr>
        <p:spPr bwMode="auto">
          <a:xfrm flipH="1" flipV="1">
            <a:off x="5935663" y="2776538"/>
            <a:ext cx="153987" cy="1304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6" name="Oval 25"/>
          <p:cNvSpPr>
            <a:spLocks noChangeArrowheads="1"/>
          </p:cNvSpPr>
          <p:nvPr/>
        </p:nvSpPr>
        <p:spPr bwMode="auto">
          <a:xfrm>
            <a:off x="6588125" y="4508500"/>
            <a:ext cx="1296988" cy="7207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Короблина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Анастасия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900" b="1">
              <a:solidFill>
                <a:srgbClr val="FF0000"/>
              </a:solidFill>
            </a:endParaRPr>
          </a:p>
        </p:txBody>
      </p:sp>
      <p:sp>
        <p:nvSpPr>
          <p:cNvPr id="5147" name="Oval 26"/>
          <p:cNvSpPr>
            <a:spLocks noChangeArrowheads="1"/>
          </p:cNvSpPr>
          <p:nvPr/>
        </p:nvSpPr>
        <p:spPr bwMode="auto">
          <a:xfrm>
            <a:off x="7667625" y="4508500"/>
            <a:ext cx="1476375" cy="7207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Короблин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Василий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Никифорович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900" b="1">
              <a:solidFill>
                <a:srgbClr val="FF0000"/>
              </a:solidFill>
            </a:endParaRPr>
          </a:p>
        </p:txBody>
      </p:sp>
      <p:sp>
        <p:nvSpPr>
          <p:cNvPr id="5148" name="Line 27"/>
          <p:cNvSpPr>
            <a:spLocks noChangeShapeType="1"/>
          </p:cNvSpPr>
          <p:nvPr/>
        </p:nvSpPr>
        <p:spPr bwMode="auto">
          <a:xfrm flipV="1">
            <a:off x="7451725" y="3352800"/>
            <a:ext cx="792163" cy="1304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9" name="Line 28"/>
          <p:cNvSpPr>
            <a:spLocks noChangeShapeType="1"/>
          </p:cNvSpPr>
          <p:nvPr/>
        </p:nvSpPr>
        <p:spPr bwMode="auto">
          <a:xfrm flipH="1" flipV="1">
            <a:off x="8239125" y="3352800"/>
            <a:ext cx="441325" cy="13763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0" name="Oval 29"/>
          <p:cNvSpPr>
            <a:spLocks noChangeArrowheads="1"/>
          </p:cNvSpPr>
          <p:nvPr/>
        </p:nvSpPr>
        <p:spPr bwMode="auto">
          <a:xfrm>
            <a:off x="5292725" y="5300663"/>
            <a:ext cx="1511300" cy="649287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Титоа  Егор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Никонорович</a:t>
            </a:r>
          </a:p>
        </p:txBody>
      </p:sp>
      <p:sp>
        <p:nvSpPr>
          <p:cNvPr id="5151" name="Oval 30"/>
          <p:cNvSpPr>
            <a:spLocks noChangeArrowheads="1"/>
          </p:cNvSpPr>
          <p:nvPr/>
        </p:nvSpPr>
        <p:spPr bwMode="auto">
          <a:xfrm>
            <a:off x="6732588" y="5300663"/>
            <a:ext cx="1511300" cy="7207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Титова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(Романова)</a:t>
            </a:r>
            <a:r>
              <a:rPr lang="ar-SA" sz="900" b="1">
                <a:solidFill>
                  <a:srgbClr val="FF0000"/>
                </a:solidFill>
                <a:cs typeface="Arial" charset="0"/>
              </a:rPr>
              <a:t>‏</a:t>
            </a:r>
            <a:endParaRPr lang="ru-RU" sz="900" b="1">
              <a:solidFill>
                <a:srgbClr val="FF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Татьяна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Митрофановна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900" b="1">
              <a:solidFill>
                <a:srgbClr val="FF0000"/>
              </a:solidFill>
            </a:endParaRPr>
          </a:p>
        </p:txBody>
      </p:sp>
      <p:sp>
        <p:nvSpPr>
          <p:cNvPr id="5152" name="Line 31"/>
          <p:cNvSpPr>
            <a:spLocks noChangeShapeType="1"/>
          </p:cNvSpPr>
          <p:nvPr/>
        </p:nvSpPr>
        <p:spPr bwMode="auto">
          <a:xfrm flipV="1">
            <a:off x="5940425" y="3279775"/>
            <a:ext cx="1584325" cy="20986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3" name="Line 32"/>
          <p:cNvSpPr>
            <a:spLocks noChangeShapeType="1"/>
          </p:cNvSpPr>
          <p:nvPr/>
        </p:nvSpPr>
        <p:spPr bwMode="auto">
          <a:xfrm flipH="1" flipV="1">
            <a:off x="7519988" y="3279775"/>
            <a:ext cx="115887" cy="22145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4" name="Oval 33"/>
          <p:cNvSpPr>
            <a:spLocks noChangeArrowheads="1"/>
          </p:cNvSpPr>
          <p:nvPr/>
        </p:nvSpPr>
        <p:spPr bwMode="auto">
          <a:xfrm>
            <a:off x="7667625" y="6137275"/>
            <a:ext cx="1296988" cy="7207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Романов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Митрофан</a:t>
            </a:r>
          </a:p>
        </p:txBody>
      </p:sp>
      <p:sp>
        <p:nvSpPr>
          <p:cNvPr id="5155" name="Oval 34"/>
          <p:cNvSpPr>
            <a:spLocks noChangeArrowheads="1"/>
          </p:cNvSpPr>
          <p:nvPr/>
        </p:nvSpPr>
        <p:spPr bwMode="auto">
          <a:xfrm>
            <a:off x="6372225" y="6137275"/>
            <a:ext cx="1295400" cy="7207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Романова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Ульяна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FF0000"/>
                </a:solidFill>
              </a:rPr>
              <a:t>Тимофеевна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900" b="1">
              <a:solidFill>
                <a:srgbClr val="FF0000"/>
              </a:solidFill>
            </a:endParaRPr>
          </a:p>
        </p:txBody>
      </p:sp>
      <p:sp>
        <p:nvSpPr>
          <p:cNvPr id="5156" name="Line 35"/>
          <p:cNvSpPr>
            <a:spLocks noChangeShapeType="1"/>
          </p:cNvSpPr>
          <p:nvPr/>
        </p:nvSpPr>
        <p:spPr bwMode="auto">
          <a:xfrm flipV="1">
            <a:off x="7235825" y="5656263"/>
            <a:ext cx="649288" cy="8016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7" name="Line 36"/>
          <p:cNvSpPr>
            <a:spLocks noChangeShapeType="1"/>
          </p:cNvSpPr>
          <p:nvPr/>
        </p:nvSpPr>
        <p:spPr bwMode="auto">
          <a:xfrm flipH="1" flipV="1">
            <a:off x="7880350" y="5656263"/>
            <a:ext cx="657225" cy="7302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8" name="Oval 37"/>
          <p:cNvSpPr>
            <a:spLocks noChangeArrowheads="1"/>
          </p:cNvSpPr>
          <p:nvPr/>
        </p:nvSpPr>
        <p:spPr bwMode="auto">
          <a:xfrm>
            <a:off x="1042988" y="1628775"/>
            <a:ext cx="1657350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Горлова(Плохих)</a:t>
            </a:r>
            <a:r>
              <a:rPr lang="ar-SA" sz="900" b="1">
                <a:solidFill>
                  <a:srgbClr val="002060"/>
                </a:solidFill>
                <a:cs typeface="Arial" charset="0"/>
              </a:rPr>
              <a:t>‏</a:t>
            </a:r>
            <a:endParaRPr lang="ru-RU" sz="900" b="1">
              <a:solidFill>
                <a:srgbClr val="00206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Людмила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Васильевна</a:t>
            </a:r>
          </a:p>
        </p:txBody>
      </p:sp>
      <p:sp>
        <p:nvSpPr>
          <p:cNvPr id="5159" name="Oval 38"/>
          <p:cNvSpPr>
            <a:spLocks noChangeArrowheads="1"/>
          </p:cNvSpPr>
          <p:nvPr/>
        </p:nvSpPr>
        <p:spPr bwMode="auto">
          <a:xfrm>
            <a:off x="2700338" y="1700213"/>
            <a:ext cx="1295400" cy="649287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Горлов Иван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Алексеевич</a:t>
            </a:r>
          </a:p>
        </p:txBody>
      </p:sp>
      <p:sp>
        <p:nvSpPr>
          <p:cNvPr id="5160" name="Line 39"/>
          <p:cNvSpPr>
            <a:spLocks noChangeShapeType="1"/>
          </p:cNvSpPr>
          <p:nvPr/>
        </p:nvSpPr>
        <p:spPr bwMode="auto">
          <a:xfrm flipH="1" flipV="1">
            <a:off x="3054350" y="1336675"/>
            <a:ext cx="442913" cy="5127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1" name="Line 40"/>
          <p:cNvSpPr>
            <a:spLocks noChangeShapeType="1"/>
          </p:cNvSpPr>
          <p:nvPr/>
        </p:nvSpPr>
        <p:spPr bwMode="auto">
          <a:xfrm flipV="1">
            <a:off x="2411413" y="1336675"/>
            <a:ext cx="647700" cy="584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2" name="Oval 41"/>
          <p:cNvSpPr>
            <a:spLocks noChangeArrowheads="1"/>
          </p:cNvSpPr>
          <p:nvPr/>
        </p:nvSpPr>
        <p:spPr bwMode="auto">
          <a:xfrm>
            <a:off x="2771775" y="2636838"/>
            <a:ext cx="1295400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Горлов Алексей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Егорович</a:t>
            </a:r>
          </a:p>
        </p:txBody>
      </p:sp>
      <p:sp>
        <p:nvSpPr>
          <p:cNvPr id="5163" name="Oval 42"/>
          <p:cNvSpPr>
            <a:spLocks noChangeArrowheads="1"/>
          </p:cNvSpPr>
          <p:nvPr/>
        </p:nvSpPr>
        <p:spPr bwMode="auto">
          <a:xfrm>
            <a:off x="1692275" y="2781300"/>
            <a:ext cx="1295400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Горлова Мария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Петровна</a:t>
            </a:r>
          </a:p>
        </p:txBody>
      </p:sp>
      <p:sp>
        <p:nvSpPr>
          <p:cNvPr id="5164" name="Line 43"/>
          <p:cNvSpPr>
            <a:spLocks noChangeShapeType="1"/>
          </p:cNvSpPr>
          <p:nvPr/>
        </p:nvSpPr>
        <p:spPr bwMode="auto">
          <a:xfrm flipV="1">
            <a:off x="2555875" y="2200275"/>
            <a:ext cx="720725" cy="8016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5" name="Line 44"/>
          <p:cNvSpPr>
            <a:spLocks noChangeShapeType="1"/>
          </p:cNvSpPr>
          <p:nvPr/>
        </p:nvSpPr>
        <p:spPr bwMode="auto">
          <a:xfrm flipH="1" flipV="1">
            <a:off x="3271838" y="2200275"/>
            <a:ext cx="512762" cy="7286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6" name="Oval 45"/>
          <p:cNvSpPr>
            <a:spLocks noChangeArrowheads="1"/>
          </p:cNvSpPr>
          <p:nvPr/>
        </p:nvSpPr>
        <p:spPr bwMode="auto">
          <a:xfrm>
            <a:off x="0" y="2276475"/>
            <a:ext cx="1763713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Плохих (Ткачёва)Динаида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Петровна</a:t>
            </a:r>
          </a:p>
        </p:txBody>
      </p:sp>
      <p:sp>
        <p:nvSpPr>
          <p:cNvPr id="5167" name="Oval 46"/>
          <p:cNvSpPr>
            <a:spLocks noChangeArrowheads="1"/>
          </p:cNvSpPr>
          <p:nvPr/>
        </p:nvSpPr>
        <p:spPr bwMode="auto">
          <a:xfrm>
            <a:off x="0" y="3357563"/>
            <a:ext cx="1258888" cy="7207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Ткачёв Пётр</a:t>
            </a:r>
          </a:p>
        </p:txBody>
      </p:sp>
      <p:sp>
        <p:nvSpPr>
          <p:cNvPr id="5168" name="Oval 47"/>
          <p:cNvSpPr>
            <a:spLocks noChangeArrowheads="1"/>
          </p:cNvSpPr>
          <p:nvPr/>
        </p:nvSpPr>
        <p:spPr bwMode="auto">
          <a:xfrm>
            <a:off x="1042988" y="3573463"/>
            <a:ext cx="1296987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Ткачёва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Акулина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Парфёровна</a:t>
            </a:r>
          </a:p>
        </p:txBody>
      </p:sp>
      <p:sp>
        <p:nvSpPr>
          <p:cNvPr id="5169" name="Oval 48"/>
          <p:cNvSpPr>
            <a:spLocks noChangeArrowheads="1"/>
          </p:cNvSpPr>
          <p:nvPr/>
        </p:nvSpPr>
        <p:spPr bwMode="auto">
          <a:xfrm>
            <a:off x="2411413" y="5084763"/>
            <a:ext cx="1728787" cy="7207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Плохих (Ушакова)</a:t>
            </a:r>
            <a:r>
              <a:rPr lang="ar-SA" sz="900" b="1">
                <a:solidFill>
                  <a:srgbClr val="002060"/>
                </a:solidFill>
                <a:cs typeface="Arial" charset="0"/>
              </a:rPr>
              <a:t>‏</a:t>
            </a:r>
            <a:endParaRPr lang="ru-RU" sz="900" b="1">
              <a:solidFill>
                <a:srgbClr val="00206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Надежда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Дмитриевна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900" b="1">
              <a:solidFill>
                <a:srgbClr val="002060"/>
              </a:solidFill>
            </a:endParaRPr>
          </a:p>
        </p:txBody>
      </p:sp>
      <p:sp>
        <p:nvSpPr>
          <p:cNvPr id="5170" name="Oval 49"/>
          <p:cNvSpPr>
            <a:spLocks noChangeArrowheads="1"/>
          </p:cNvSpPr>
          <p:nvPr/>
        </p:nvSpPr>
        <p:spPr bwMode="auto">
          <a:xfrm>
            <a:off x="755650" y="4365625"/>
            <a:ext cx="1512888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Плохих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Василий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Александрович</a:t>
            </a:r>
          </a:p>
        </p:txBody>
      </p:sp>
      <p:sp>
        <p:nvSpPr>
          <p:cNvPr id="5171" name="Oval 50"/>
          <p:cNvSpPr>
            <a:spLocks noChangeArrowheads="1"/>
          </p:cNvSpPr>
          <p:nvPr/>
        </p:nvSpPr>
        <p:spPr bwMode="auto">
          <a:xfrm>
            <a:off x="1547813" y="6021388"/>
            <a:ext cx="1295400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Плохих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Анастасия</a:t>
            </a:r>
          </a:p>
        </p:txBody>
      </p:sp>
      <p:sp>
        <p:nvSpPr>
          <p:cNvPr id="5172" name="Oval 51"/>
          <p:cNvSpPr>
            <a:spLocks noChangeArrowheads="1"/>
          </p:cNvSpPr>
          <p:nvPr/>
        </p:nvSpPr>
        <p:spPr bwMode="auto">
          <a:xfrm>
            <a:off x="0" y="6021388"/>
            <a:ext cx="1295400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Плохих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Степан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Ильич</a:t>
            </a:r>
          </a:p>
        </p:txBody>
      </p:sp>
      <p:sp>
        <p:nvSpPr>
          <p:cNvPr id="5173" name="Oval 52"/>
          <p:cNvSpPr>
            <a:spLocks noChangeArrowheads="1"/>
          </p:cNvSpPr>
          <p:nvPr/>
        </p:nvSpPr>
        <p:spPr bwMode="auto">
          <a:xfrm>
            <a:off x="395288" y="5084763"/>
            <a:ext cx="1296987" cy="7207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Плохих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Александр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Степанович</a:t>
            </a:r>
          </a:p>
        </p:txBody>
      </p:sp>
      <p:sp>
        <p:nvSpPr>
          <p:cNvPr id="5174" name="Line 53"/>
          <p:cNvSpPr>
            <a:spLocks noChangeShapeType="1"/>
          </p:cNvSpPr>
          <p:nvPr/>
        </p:nvSpPr>
        <p:spPr bwMode="auto">
          <a:xfrm flipV="1">
            <a:off x="1187450" y="2128838"/>
            <a:ext cx="1081088" cy="368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5" name="Line 54"/>
          <p:cNvSpPr>
            <a:spLocks noChangeShapeType="1"/>
          </p:cNvSpPr>
          <p:nvPr/>
        </p:nvSpPr>
        <p:spPr bwMode="auto">
          <a:xfrm flipV="1">
            <a:off x="1692275" y="2128838"/>
            <a:ext cx="576263" cy="25288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6" name="Line 55"/>
          <p:cNvSpPr>
            <a:spLocks noChangeShapeType="1"/>
          </p:cNvSpPr>
          <p:nvPr/>
        </p:nvSpPr>
        <p:spPr bwMode="auto">
          <a:xfrm flipH="1" flipV="1">
            <a:off x="1111250" y="2703513"/>
            <a:ext cx="512763" cy="1017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7" name="Line 56"/>
          <p:cNvSpPr>
            <a:spLocks noChangeShapeType="1"/>
          </p:cNvSpPr>
          <p:nvPr/>
        </p:nvSpPr>
        <p:spPr bwMode="auto">
          <a:xfrm flipV="1">
            <a:off x="755650" y="2703513"/>
            <a:ext cx="360363" cy="8016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8" name="Oval 57"/>
          <p:cNvSpPr>
            <a:spLocks noChangeArrowheads="1"/>
          </p:cNvSpPr>
          <p:nvPr/>
        </p:nvSpPr>
        <p:spPr bwMode="auto">
          <a:xfrm>
            <a:off x="4500563" y="6021388"/>
            <a:ext cx="1295400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Ушакова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Полина</a:t>
            </a:r>
          </a:p>
        </p:txBody>
      </p:sp>
      <p:sp>
        <p:nvSpPr>
          <p:cNvPr id="5179" name="Oval 58"/>
          <p:cNvSpPr>
            <a:spLocks noChangeArrowheads="1"/>
          </p:cNvSpPr>
          <p:nvPr/>
        </p:nvSpPr>
        <p:spPr bwMode="auto">
          <a:xfrm>
            <a:off x="3132138" y="6021388"/>
            <a:ext cx="1295400" cy="6477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Ушаков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b="1">
                <a:solidFill>
                  <a:srgbClr val="002060"/>
                </a:solidFill>
              </a:rPr>
              <a:t>Дмитрий</a:t>
            </a:r>
          </a:p>
        </p:txBody>
      </p:sp>
      <p:sp>
        <p:nvSpPr>
          <p:cNvPr id="5180" name="Line 59"/>
          <p:cNvSpPr>
            <a:spLocks noChangeShapeType="1"/>
          </p:cNvSpPr>
          <p:nvPr/>
        </p:nvSpPr>
        <p:spPr bwMode="auto">
          <a:xfrm flipV="1">
            <a:off x="1403350" y="4648200"/>
            <a:ext cx="720725" cy="8016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1" name="Line 60"/>
          <p:cNvSpPr>
            <a:spLocks noChangeShapeType="1"/>
          </p:cNvSpPr>
          <p:nvPr/>
        </p:nvSpPr>
        <p:spPr bwMode="auto">
          <a:xfrm flipH="1" flipV="1">
            <a:off x="2119313" y="4648200"/>
            <a:ext cx="1017587" cy="5857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2" name="Line 61"/>
          <p:cNvSpPr>
            <a:spLocks noChangeShapeType="1"/>
          </p:cNvSpPr>
          <p:nvPr/>
        </p:nvSpPr>
        <p:spPr bwMode="auto">
          <a:xfrm flipV="1">
            <a:off x="755650" y="5656263"/>
            <a:ext cx="360363" cy="7302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3" name="Line 62"/>
          <p:cNvSpPr>
            <a:spLocks noChangeShapeType="1"/>
          </p:cNvSpPr>
          <p:nvPr/>
        </p:nvSpPr>
        <p:spPr bwMode="auto">
          <a:xfrm flipH="1" flipV="1">
            <a:off x="1111250" y="5656263"/>
            <a:ext cx="1306513" cy="5857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4" name="Line 63"/>
          <p:cNvSpPr>
            <a:spLocks noChangeShapeType="1"/>
          </p:cNvSpPr>
          <p:nvPr/>
        </p:nvSpPr>
        <p:spPr bwMode="auto">
          <a:xfrm flipH="1" flipV="1">
            <a:off x="3775075" y="5511800"/>
            <a:ext cx="296863" cy="8016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5" name="Line 64"/>
          <p:cNvSpPr>
            <a:spLocks noChangeShapeType="1"/>
          </p:cNvSpPr>
          <p:nvPr/>
        </p:nvSpPr>
        <p:spPr bwMode="auto">
          <a:xfrm flipH="1" flipV="1">
            <a:off x="3775075" y="5511800"/>
            <a:ext cx="1665288" cy="7302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6" name="Text Box 65"/>
          <p:cNvSpPr txBox="1">
            <a:spLocks noChangeArrowheads="1"/>
          </p:cNvSpPr>
          <p:nvPr/>
        </p:nvSpPr>
        <p:spPr bwMode="auto">
          <a:xfrm>
            <a:off x="250825" y="260350"/>
            <a:ext cx="223361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FFFF00"/>
                </a:solidFill>
              </a:rPr>
              <a:t>Моя  родословная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225" y="1079500"/>
            <a:ext cx="3419475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700338" y="5040313"/>
            <a:ext cx="6300787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Плохих Василий Александрович (прадед)</a:t>
            </a:r>
            <a:r>
              <a:rPr lang="ar-SA" sz="2800" b="1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060700" y="179388"/>
            <a:ext cx="5780088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Прабабушка (слева) Дина Плохих (Ткачёва)</a:t>
            </a:r>
            <a:r>
              <a:rPr lang="ar-SA" sz="2800" b="1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313" y="1981200"/>
            <a:ext cx="607695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160588" y="144463"/>
            <a:ext cx="6840537" cy="165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Прабабушка Дина Плохих (Ткачёва), бабушка Людмила Горлова (Плохих)</a:t>
            </a:r>
            <a:r>
              <a:rPr lang="ar-SA" sz="2800" b="1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225" y="1638300"/>
            <a:ext cx="3600450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040063" y="325438"/>
            <a:ext cx="5780087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Прабабушка Мария (Горлова), бабушка Людмила Горлова (Плохих)</a:t>
            </a:r>
            <a:r>
              <a:rPr lang="ar-SA" sz="2800" b="1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488" y="2519363"/>
            <a:ext cx="5502275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700338" y="360363"/>
            <a:ext cx="6119812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Бабушка Людмила, дедушка Иван Горловы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619250"/>
            <a:ext cx="34194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720725"/>
            <a:ext cx="5400675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14688" y="4679950"/>
            <a:ext cx="5784850" cy="172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Прапрадед Михаил и прапрабабушка Клавдия </a:t>
            </a:r>
            <a:br>
              <a:rPr lang="ru-RU" sz="2800" b="1">
                <a:solidFill>
                  <a:srgbClr val="000000"/>
                </a:solidFill>
              </a:rPr>
            </a:br>
            <a:r>
              <a:rPr lang="ru-RU" sz="2800" b="1">
                <a:solidFill>
                  <a:srgbClr val="000000"/>
                </a:solidFill>
              </a:rPr>
              <a:t>Черноморченко</a:t>
            </a:r>
            <a:br>
              <a:rPr lang="ru-RU" sz="2800" b="1">
                <a:solidFill>
                  <a:srgbClr val="000000"/>
                </a:solidFill>
              </a:rPr>
            </a:br>
            <a:endParaRPr lang="ru-RU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900113"/>
            <a:ext cx="5580063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879725" y="4859338"/>
            <a:ext cx="5784850" cy="163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Прадед Григорий и </a:t>
            </a:r>
            <a:br>
              <a:rPr lang="ru-RU" sz="2800" b="1">
                <a:solidFill>
                  <a:srgbClr val="000000"/>
                </a:solidFill>
              </a:rPr>
            </a:br>
            <a:r>
              <a:rPr lang="ru-RU" sz="2800" b="1">
                <a:solidFill>
                  <a:srgbClr val="000000"/>
                </a:solidFill>
              </a:rPr>
              <a:t>прабабушка Анна Короблины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nstantia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nstantia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nstantia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nstantia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nstantia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nstantia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225</Words>
  <PresentationFormat>Экран (4:3)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Constantia</vt:lpstr>
      <vt:lpstr>MS Gothic</vt:lpstr>
      <vt:lpstr>Arial</vt:lpstr>
      <vt:lpstr>Times New Roman</vt:lpstr>
      <vt:lpstr>Wingdings</vt:lpstr>
      <vt:lpstr>Monotype Corsiva</vt:lpstr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User</dc:creator>
  <cp:lastModifiedBy>Server</cp:lastModifiedBy>
  <cp:revision>2</cp:revision>
  <dcterms:modified xsi:type="dcterms:W3CDTF">2015-05-29T05:22:06Z</dcterms:modified>
</cp:coreProperties>
</file>