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B2F9-8257-4E17-9EC8-26FB4273CEC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2358-0BFD-4C4A-9BE9-17AA15D513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9184" r="13037" b="14030"/>
          <a:stretch>
            <a:fillRect/>
          </a:stretch>
        </p:blipFill>
        <p:spPr bwMode="auto">
          <a:xfrm>
            <a:off x="467544" y="116631"/>
            <a:ext cx="8676456" cy="678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8510" t="9949" r="12894" b="11990"/>
          <a:stretch>
            <a:fillRect/>
          </a:stretch>
        </p:blipFill>
        <p:spPr bwMode="auto">
          <a:xfrm>
            <a:off x="0" y="7305"/>
            <a:ext cx="9144000" cy="685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8653" t="9694" r="12868" b="10204"/>
          <a:stretch>
            <a:fillRect/>
          </a:stretch>
        </p:blipFill>
        <p:spPr bwMode="auto">
          <a:xfrm>
            <a:off x="179512" y="-48829"/>
            <a:ext cx="8964488" cy="690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8510" t="9694" r="12607" b="11734"/>
          <a:stretch>
            <a:fillRect/>
          </a:stretch>
        </p:blipFill>
        <p:spPr bwMode="auto">
          <a:xfrm>
            <a:off x="0" y="18114"/>
            <a:ext cx="9144000" cy="683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9949" r="12750" b="12500"/>
          <a:stretch>
            <a:fillRect/>
          </a:stretch>
        </p:blipFill>
        <p:spPr bwMode="auto">
          <a:xfrm>
            <a:off x="0" y="90571"/>
            <a:ext cx="9144000" cy="676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8653" t="9949" r="12868" b="11224"/>
          <a:stretch>
            <a:fillRect/>
          </a:stretch>
        </p:blipFill>
        <p:spPr bwMode="auto">
          <a:xfrm>
            <a:off x="0" y="-72803"/>
            <a:ext cx="9144000" cy="69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8653" t="9694" r="12868" b="11734"/>
          <a:stretch>
            <a:fillRect/>
          </a:stretch>
        </p:blipFill>
        <p:spPr bwMode="auto">
          <a:xfrm>
            <a:off x="0" y="-43682"/>
            <a:ext cx="9144000" cy="69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9949" r="12750" b="11990"/>
          <a:stretch>
            <a:fillRect/>
          </a:stretch>
        </p:blipFill>
        <p:spPr bwMode="auto">
          <a:xfrm>
            <a:off x="0" y="67760"/>
            <a:ext cx="9144000" cy="67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8510" t="9694" r="12607" b="12755"/>
          <a:stretch>
            <a:fillRect/>
          </a:stretch>
        </p:blipFill>
        <p:spPr bwMode="auto">
          <a:xfrm>
            <a:off x="0" y="124821"/>
            <a:ext cx="9144000" cy="673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8653" t="9949" r="12868" b="11734"/>
          <a:stretch>
            <a:fillRect/>
          </a:stretch>
        </p:blipFill>
        <p:spPr bwMode="auto">
          <a:xfrm>
            <a:off x="0" y="-3589"/>
            <a:ext cx="9144000" cy="686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9184" r="13037" b="12245"/>
          <a:stretch>
            <a:fillRect/>
          </a:stretch>
        </p:blipFill>
        <p:spPr bwMode="auto">
          <a:xfrm>
            <a:off x="0" y="-33345"/>
            <a:ext cx="9144000" cy="689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9694" r="12894" b="12245"/>
          <a:stretch>
            <a:fillRect/>
          </a:stretch>
        </p:blipFill>
        <p:spPr bwMode="auto">
          <a:xfrm>
            <a:off x="0" y="0"/>
            <a:ext cx="9144000" cy="683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224" t="12245" r="12750" b="12500"/>
          <a:stretch>
            <a:fillRect/>
          </a:stretch>
        </p:blipFill>
        <p:spPr bwMode="auto">
          <a:xfrm>
            <a:off x="0" y="303835"/>
            <a:ext cx="9144000" cy="655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510" t="9694" r="13324" b="13266"/>
          <a:stretch>
            <a:fillRect/>
          </a:stretch>
        </p:blipFill>
        <p:spPr bwMode="auto">
          <a:xfrm>
            <a:off x="0" y="50163"/>
            <a:ext cx="9144000" cy="680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10204" r="12607" b="12245"/>
          <a:stretch>
            <a:fillRect/>
          </a:stretch>
        </p:blipFill>
        <p:spPr bwMode="auto">
          <a:xfrm>
            <a:off x="0" y="116633"/>
            <a:ext cx="918493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8510" t="9694" r="12894" b="12245"/>
          <a:stretch>
            <a:fillRect/>
          </a:stretch>
        </p:blipFill>
        <p:spPr bwMode="auto">
          <a:xfrm>
            <a:off x="0" y="-10799"/>
            <a:ext cx="9144000" cy="68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8510" t="9949" r="12894" b="12500"/>
          <a:stretch>
            <a:fillRect/>
          </a:stretch>
        </p:blipFill>
        <p:spPr bwMode="auto">
          <a:xfrm>
            <a:off x="0" y="43682"/>
            <a:ext cx="9144000" cy="681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9439" r="12894" b="11990"/>
          <a:stretch>
            <a:fillRect/>
          </a:stretch>
        </p:blipFill>
        <p:spPr bwMode="auto">
          <a:xfrm>
            <a:off x="0" y="3623"/>
            <a:ext cx="9144000" cy="68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2015-02-24T19:56:09Z</dcterms:created>
  <dcterms:modified xsi:type="dcterms:W3CDTF">2015-02-24T20:10:40Z</dcterms:modified>
</cp:coreProperties>
</file>