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7F276-C56B-403B-862F-02DFE05AAAE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DD382-E32A-40A3-9FD7-DC2AC88CF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75AB-50E2-4C17-B5C4-CE9B493E2157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7F5D2-C962-427D-B8F9-8DF4E8EB9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Саша\Desktop\для визитки\фоны\0004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«Технология ТРИЗ – как средство формирования творческих способностей учащихся»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Выполнили: группа 4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аша\Desktop\для визитки\фоны\0004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6600"/>
                </a:solidFill>
              </a:rPr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89451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Развитие интереса к предметам;</a:t>
            </a:r>
          </a:p>
          <a:p>
            <a:pPr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Овладение новым способом решения задач;</a:t>
            </a:r>
          </a:p>
          <a:p>
            <a:pPr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формирование и развитие способностей учащихся, необходимых для выполнения творческой деятельности.</a:t>
            </a:r>
          </a:p>
          <a:p>
            <a:pPr algn="ctr">
              <a:buNone/>
              <a:defRPr/>
            </a:pPr>
            <a:endParaRPr lang="ru-RU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аша\Desktop\для визитки\фоны\0004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ТРИЗ-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89451"/>
          </a:xfrm>
        </p:spPr>
        <p:txBody>
          <a:bodyPr/>
          <a:lstStyle/>
          <a:p>
            <a:pPr algn="ctr">
              <a:buNone/>
              <a:defRPr/>
            </a:pPr>
            <a:endParaRPr lang="ru-RU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1071546"/>
            <a:ext cx="492922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теория решения изобретательских задач, разработана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в СССР  в 1946 году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Генрихом </a:t>
            </a:r>
            <a:r>
              <a:rPr lang="ru-RU" sz="3200" b="1" dirty="0" err="1" smtClean="0">
                <a:solidFill>
                  <a:schemeClr val="bg1"/>
                </a:solidFill>
              </a:rPr>
              <a:t>Сауловичем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</a:rPr>
              <a:t>Альтшуллером</a:t>
            </a:r>
            <a:r>
              <a:rPr lang="ru-RU" sz="3200" b="1" dirty="0" smtClean="0">
                <a:solidFill>
                  <a:schemeClr val="bg1"/>
                </a:solidFill>
              </a:rPr>
              <a:t> и его коллегами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http://www.pedlib.ru/books1/4/0328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14422"/>
            <a:ext cx="3500462" cy="432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Саша\Desktop\для визитки\фоны\0004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804248" y="5013176"/>
            <a:ext cx="2159000" cy="1366837"/>
          </a:xfrm>
          <a:prstGeom prst="cloudCallout">
            <a:avLst>
              <a:gd name="adj1" fmla="val -25074"/>
              <a:gd name="adj2" fmla="val 3350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0" y="1124744"/>
            <a:ext cx="2159000" cy="1366837"/>
          </a:xfrm>
          <a:prstGeom prst="cloudCallout">
            <a:avLst>
              <a:gd name="adj1" fmla="val -25074"/>
              <a:gd name="adj2" fmla="val 3350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692696"/>
            <a:ext cx="8686800" cy="5433467"/>
          </a:xfrm>
          <a:prstGeom prst="cloudCallout">
            <a:avLst>
              <a:gd name="adj1" fmla="val -31861"/>
              <a:gd name="adj2" fmla="val 187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normAutofit fontScale="92500"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3600" b="1" i="1" dirty="0">
                <a:solidFill>
                  <a:srgbClr val="FFFF00"/>
                </a:solidFill>
              </a:rPr>
              <a:t>У педагога, использующего </a:t>
            </a:r>
            <a:r>
              <a:rPr lang="ru-RU" sz="3600" b="1" i="1" dirty="0">
                <a:solidFill>
                  <a:srgbClr val="FF6600"/>
                </a:solidFill>
              </a:rPr>
              <a:t>ТРИЗ</a:t>
            </a:r>
            <a:r>
              <a:rPr lang="ru-RU" sz="3600" b="1" i="1" dirty="0">
                <a:solidFill>
                  <a:srgbClr val="FFFF00"/>
                </a:solidFill>
              </a:rPr>
              <a:t>, дети занимаются с увлечением и без перегрузок осваивают новые знания, развивают речь и мышление</a:t>
            </a:r>
          </a:p>
          <a:p>
            <a:pPr algn="ctr"/>
            <a:endParaRPr lang="ru-RU" sz="3600" dirty="0"/>
          </a:p>
        </p:txBody>
      </p:sp>
      <p:pic>
        <p:nvPicPr>
          <p:cNvPr id="9" name="Рисунок 6" descr="teacher_clipart_8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4545013"/>
            <a:ext cx="2786063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71625" y="4786313"/>
            <a:ext cx="121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</a:rPr>
              <a:t>ТРИЗ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аша\Desktop\для визитки\фоны\abstract_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Триз</a:t>
            </a:r>
            <a:r>
              <a:rPr lang="ru-RU" dirty="0" smtClean="0"/>
              <a:t> формирует: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стиль мышления, направленный на самостоятельную генерацию знаний;</a:t>
            </a:r>
          </a:p>
          <a:p>
            <a:r>
              <a:rPr lang="ru-RU" b="1" dirty="0" smtClean="0"/>
              <a:t> умение видеть, ставить и решать проблемные задачи в своей области деятельности;</a:t>
            </a:r>
          </a:p>
          <a:p>
            <a:r>
              <a:rPr lang="ru-RU" b="1" dirty="0" smtClean="0"/>
              <a:t> умение выделять закономерности;</a:t>
            </a:r>
          </a:p>
          <a:p>
            <a:r>
              <a:rPr lang="ru-RU" b="1" dirty="0" smtClean="0"/>
              <a:t> воспитание мировоззренческой установки восприятия жизни как динамического пространства открытых задач.</a:t>
            </a:r>
          </a:p>
          <a:p>
            <a:pPr>
              <a:buNone/>
            </a:pPr>
            <a:r>
              <a:rPr lang="ru-RU" b="1" dirty="0" smtClean="0"/>
              <a:t> А это  значит, что данная технология отвечает задачам, поставленными ФГОС.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Саша\Desktop\для визитки\фоны\0004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138"/>
                <a:gridCol w="6463862"/>
              </a:tblGrid>
              <a:tr h="427527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Названия приемов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</a:tr>
              <a:tr h="2319187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Механизм решения изобретательных задач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него входит противоречие, приемы разрешения противоречий. Этапы решения противоречий: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Умение увидеть, выявить противоречие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Формулирование противоречия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« </a:t>
                      </a:r>
                      <a:r>
                        <a:rPr lang="ru-RU" sz="18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действие  есть  «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»,  </a:t>
                      </a:r>
                      <a:r>
                        <a:rPr lang="ru-RU" sz="18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имеем «+»,  </a:t>
                      </a:r>
                      <a:r>
                        <a:rPr lang="ru-RU" sz="18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«-».  Преодоление противоречия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8668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Модель «Создай паспорт»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систематизации, обобщения полученных знаний; для выделения существенных и несущественных признаков изучаемого явления; создания краткой характеристики изучаемого понятия, сравнения его с другими сходными понятиями</a:t>
                      </a:r>
                      <a:endParaRPr lang="ru-RU" dirty="0"/>
                    </a:p>
                  </a:txBody>
                  <a:tcPr/>
                </a:tc>
              </a:tr>
              <a:tr h="73792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Модель «Составление плана/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раскадровка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составления простого и развернутого плана прочитанного произведения</a:t>
                      </a:r>
                      <a:endParaRPr lang="ru-RU" dirty="0"/>
                    </a:p>
                  </a:txBody>
                  <a:tcPr/>
                </a:tc>
              </a:tr>
              <a:tr h="168668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Моделирование процессов и явлений в природе и технике методом маленьких человечков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создания представления о внутренней структуре тел живой и неживой природы, предметов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69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182"/>
                <a:gridCol w="5357818"/>
              </a:tblGrid>
              <a:tr h="4757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Названия приемов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endParaRPr lang="ru-RU" dirty="0"/>
                    </a:p>
                  </a:txBody>
                  <a:tcPr/>
                </a:tc>
              </a:tr>
              <a:tr h="77780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Да-нетка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 сужения поиска посредством задавания вопросов, на которые можно отвечать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да-нет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  <a:endParaRPr lang="ru-RU" sz="1800" dirty="0"/>
                    </a:p>
                  </a:txBody>
                  <a:tcPr/>
                </a:tc>
              </a:tr>
              <a:tr h="169965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синектика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Предполагает в основном использование личной аналогии, что развивает умение рассматривать объекты и ситуации с различных точек зрения, менять точку зрения на обычные объекты с помощью заданных педагогом условий, воспитывает чувство сопереживания, взаимопонимания, толерантности.</a:t>
                      </a:r>
                      <a:endParaRPr lang="ru-RU" sz="1600" dirty="0"/>
                    </a:p>
                  </a:txBody>
                  <a:tcPr/>
                </a:tc>
              </a:tr>
              <a:tr h="371619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 фокальных объектов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Назначение метода фокальных объектов — преобразование заданного объекта, находящегося в «фокусе» внимания (отсюда и название метода) через установление ассоциативных связей с признаками других объектов («случайными). В результате фантазирования получаются объекты, обладающие необычными свойствами. Обязательным в обучении является анализ практического применения полученных проектов: «А где можно использовать такой объект? Для чего он может понадобиться? Чем новый, усовершенствованный объект лучше прежнего?». Подобный анализ позволяет избегать ситуации «фантазирование ради фантазирования» и приучает учащихся к осмысленности и целенаправленности при создании нового.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-5280"/>
          <a:ext cx="9108504" cy="686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6016"/>
                <a:gridCol w="4312488"/>
              </a:tblGrid>
              <a:tr h="1465364">
                <a:tc>
                  <a:txBody>
                    <a:bodyPr/>
                    <a:lstStyle/>
                    <a:p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сочинений по картине</a:t>
                      </a:r>
                      <a:endParaRPr lang="ru-RU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активизация словарного запаса учащихся, использованием различных каналов восприятия, рассмотрением сюжета картины в динамике</a:t>
                      </a:r>
                      <a:endParaRPr lang="ru-RU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8340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«Морфологический анализ»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Суть данного метода – построение таблицы,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создания информационной копилки и последующего построения определений при изучении лингвистических, математических понятий.</a:t>
                      </a:r>
                    </a:p>
                  </a:txBody>
                  <a:tcPr/>
                </a:tc>
              </a:tr>
              <a:tr h="94700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Модель «Системный лифт»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рассмотрения частей изучаемого объекта и объекта как части другого более крупного объекта</a:t>
                      </a:r>
                      <a:endParaRPr lang="ru-RU" dirty="0"/>
                    </a:p>
                  </a:txBody>
                  <a:tcPr/>
                </a:tc>
              </a:tr>
              <a:tr h="236750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 системного оператора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нем система ее элементы рассматриваются в прошлом, настоящем и будущем. Здесь выделяется подсистема и надсистема. Например: класс – это система, ученики класса – подсистема, надсистема – это школа.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516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«Технология ТРИЗ – как средство формирования творческих способностей учащихся»   Выполнили: группа 4    </vt:lpstr>
      <vt:lpstr>Цели:</vt:lpstr>
      <vt:lpstr>ТРИЗ-</vt:lpstr>
      <vt:lpstr>Слайд 4</vt:lpstr>
      <vt:lpstr>Триз формирует: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4</cp:revision>
  <dcterms:created xsi:type="dcterms:W3CDTF">2016-01-26T08:45:36Z</dcterms:created>
  <dcterms:modified xsi:type="dcterms:W3CDTF">2016-01-26T09:50:21Z</dcterms:modified>
</cp:coreProperties>
</file>