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CE54E-51E9-4D95-AB72-2C31379F195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10CB85-9926-4AF3-87E4-5CDF5E506F53}">
      <dgm:prSet phldrT="[Текст]" custT="1"/>
      <dgm:spPr/>
      <dgm:t>
        <a:bodyPr/>
        <a:lstStyle/>
        <a:p>
          <a:r>
            <a:rPr lang="ru-RU" sz="2800" dirty="0" smtClean="0"/>
            <a:t>ФГОС</a:t>
          </a:r>
          <a:endParaRPr lang="ru-RU" sz="2800" dirty="0"/>
        </a:p>
      </dgm:t>
    </dgm:pt>
    <dgm:pt modelId="{A52367A7-6AE6-4DC4-9D25-CEE8BDBA3784}" type="parTrans" cxnId="{15587D8F-F305-413F-BE0A-5D6F48882FDF}">
      <dgm:prSet/>
      <dgm:spPr/>
      <dgm:t>
        <a:bodyPr/>
        <a:lstStyle/>
        <a:p>
          <a:endParaRPr lang="ru-RU" sz="2800"/>
        </a:p>
      </dgm:t>
    </dgm:pt>
    <dgm:pt modelId="{7BE8AEDA-E954-4F21-82CA-FE8CDD0D4897}" type="sibTrans" cxnId="{15587D8F-F305-413F-BE0A-5D6F48882FDF}">
      <dgm:prSet/>
      <dgm:spPr/>
      <dgm:t>
        <a:bodyPr/>
        <a:lstStyle/>
        <a:p>
          <a:endParaRPr lang="ru-RU" sz="2800"/>
        </a:p>
      </dgm:t>
    </dgm:pt>
    <dgm:pt modelId="{8FBB3FA8-89C9-47E5-B168-2C4E531522F8}">
      <dgm:prSet phldrT="[Текст]" custT="1"/>
      <dgm:spPr/>
      <dgm:t>
        <a:bodyPr/>
        <a:lstStyle/>
        <a:p>
          <a:r>
            <a:rPr lang="ru-RU" sz="2800" dirty="0" smtClean="0"/>
            <a:t>Системно-деятельностный подход</a:t>
          </a:r>
          <a:endParaRPr lang="ru-RU" sz="2800" dirty="0"/>
        </a:p>
      </dgm:t>
    </dgm:pt>
    <dgm:pt modelId="{7DBBAD51-D849-4F8C-8AEB-7DF1668A3853}" type="parTrans" cxnId="{9EB5DCBB-C1EC-4B9B-9031-AE1445B9451B}">
      <dgm:prSet/>
      <dgm:spPr/>
      <dgm:t>
        <a:bodyPr/>
        <a:lstStyle/>
        <a:p>
          <a:endParaRPr lang="ru-RU" sz="2800"/>
        </a:p>
      </dgm:t>
    </dgm:pt>
    <dgm:pt modelId="{A7009F2A-18EA-49E5-9C41-02F78F93257E}" type="sibTrans" cxnId="{9EB5DCBB-C1EC-4B9B-9031-AE1445B9451B}">
      <dgm:prSet/>
      <dgm:spPr/>
      <dgm:t>
        <a:bodyPr/>
        <a:lstStyle/>
        <a:p>
          <a:endParaRPr lang="ru-RU" sz="2800"/>
        </a:p>
      </dgm:t>
    </dgm:pt>
    <dgm:pt modelId="{304599F9-A4C4-42DF-B37B-57843E467FB8}">
      <dgm:prSet phldrT="[Текст]" custT="1"/>
      <dgm:spPr/>
      <dgm:t>
        <a:bodyPr/>
        <a:lstStyle/>
        <a:p>
          <a:r>
            <a:rPr lang="ru-RU" sz="2800" dirty="0" smtClean="0"/>
            <a:t>Развитие личности ученика</a:t>
          </a:r>
          <a:endParaRPr lang="ru-RU" sz="2800" dirty="0"/>
        </a:p>
      </dgm:t>
    </dgm:pt>
    <dgm:pt modelId="{DD3AE59C-4413-4CA1-9681-AD095EBC5E7A}" type="parTrans" cxnId="{AFD932A8-6D1E-4688-9CFE-3893F0059DDE}">
      <dgm:prSet/>
      <dgm:spPr/>
      <dgm:t>
        <a:bodyPr/>
        <a:lstStyle/>
        <a:p>
          <a:endParaRPr lang="ru-RU" sz="2800"/>
        </a:p>
      </dgm:t>
    </dgm:pt>
    <dgm:pt modelId="{56A8DD7E-767B-4A49-A461-E6E9E72569BE}" type="sibTrans" cxnId="{AFD932A8-6D1E-4688-9CFE-3893F0059DDE}">
      <dgm:prSet/>
      <dgm:spPr/>
      <dgm:t>
        <a:bodyPr/>
        <a:lstStyle/>
        <a:p>
          <a:endParaRPr lang="ru-RU" sz="2800"/>
        </a:p>
      </dgm:t>
    </dgm:pt>
    <dgm:pt modelId="{584FA04C-7634-44B6-AB4B-9A3D275866A5}" type="pres">
      <dgm:prSet presAssocID="{078CE54E-51E9-4D95-AB72-2C31379F1950}" presName="Name0" presStyleCnt="0">
        <dgm:presLayoutVars>
          <dgm:dir/>
          <dgm:animLvl val="lvl"/>
          <dgm:resizeHandles val="exact"/>
        </dgm:presLayoutVars>
      </dgm:prSet>
      <dgm:spPr/>
    </dgm:pt>
    <dgm:pt modelId="{B9B89966-0177-4C8E-B494-30E893A28CF2}" type="pres">
      <dgm:prSet presAssocID="{304599F9-A4C4-42DF-B37B-57843E467FB8}" presName="boxAndChildren" presStyleCnt="0"/>
      <dgm:spPr/>
    </dgm:pt>
    <dgm:pt modelId="{FBDC9B06-72C5-4C9B-BACD-65F905303A8B}" type="pres">
      <dgm:prSet presAssocID="{304599F9-A4C4-42DF-B37B-57843E467FB8}" presName="parentTextBox" presStyleLbl="node1" presStyleIdx="0" presStyleCnt="3"/>
      <dgm:spPr/>
    </dgm:pt>
    <dgm:pt modelId="{383D361C-3CD1-4B43-A91B-4DBC14048393}" type="pres">
      <dgm:prSet presAssocID="{A7009F2A-18EA-49E5-9C41-02F78F93257E}" presName="sp" presStyleCnt="0"/>
      <dgm:spPr/>
    </dgm:pt>
    <dgm:pt modelId="{75F5ED17-D2FF-41F2-BB09-1E6D03BCEA89}" type="pres">
      <dgm:prSet presAssocID="{8FBB3FA8-89C9-47E5-B168-2C4E531522F8}" presName="arrowAndChildren" presStyleCnt="0"/>
      <dgm:spPr/>
    </dgm:pt>
    <dgm:pt modelId="{CF414793-A99C-42C2-8215-B73F736BB98F}" type="pres">
      <dgm:prSet presAssocID="{8FBB3FA8-89C9-47E5-B168-2C4E531522F8}" presName="parentTextArrow" presStyleLbl="node1" presStyleIdx="1" presStyleCnt="3"/>
      <dgm:spPr/>
    </dgm:pt>
    <dgm:pt modelId="{FD49B7D1-64ED-43DA-B905-E9817DAC2EE9}" type="pres">
      <dgm:prSet presAssocID="{7BE8AEDA-E954-4F21-82CA-FE8CDD0D4897}" presName="sp" presStyleCnt="0"/>
      <dgm:spPr/>
    </dgm:pt>
    <dgm:pt modelId="{16E3E247-EA2A-4EB3-A286-3620279C1417}" type="pres">
      <dgm:prSet presAssocID="{8510CB85-9926-4AF3-87E4-5CDF5E506F53}" presName="arrowAndChildren" presStyleCnt="0"/>
      <dgm:spPr/>
    </dgm:pt>
    <dgm:pt modelId="{A78283D4-D727-416B-B631-BAEE78061BA2}" type="pres">
      <dgm:prSet presAssocID="{8510CB85-9926-4AF3-87E4-5CDF5E506F53}" presName="parentTextArrow" presStyleLbl="node1" presStyleIdx="2" presStyleCnt="3"/>
      <dgm:spPr/>
    </dgm:pt>
  </dgm:ptLst>
  <dgm:cxnLst>
    <dgm:cxn modelId="{14AFF480-A439-423E-A4F5-415BE25C0716}" type="presOf" srcId="{078CE54E-51E9-4D95-AB72-2C31379F1950}" destId="{584FA04C-7634-44B6-AB4B-9A3D275866A5}" srcOrd="0" destOrd="0" presId="urn:microsoft.com/office/officeart/2005/8/layout/process4"/>
    <dgm:cxn modelId="{D84A0A75-9D96-4F05-9C9F-75999C4AFC62}" type="presOf" srcId="{8FBB3FA8-89C9-47E5-B168-2C4E531522F8}" destId="{CF414793-A99C-42C2-8215-B73F736BB98F}" srcOrd="0" destOrd="0" presId="urn:microsoft.com/office/officeart/2005/8/layout/process4"/>
    <dgm:cxn modelId="{9EB5DCBB-C1EC-4B9B-9031-AE1445B9451B}" srcId="{078CE54E-51E9-4D95-AB72-2C31379F1950}" destId="{8FBB3FA8-89C9-47E5-B168-2C4E531522F8}" srcOrd="1" destOrd="0" parTransId="{7DBBAD51-D849-4F8C-8AEB-7DF1668A3853}" sibTransId="{A7009F2A-18EA-49E5-9C41-02F78F93257E}"/>
    <dgm:cxn modelId="{BD95D943-0C69-4D85-AD81-5A7364882610}" type="presOf" srcId="{8510CB85-9926-4AF3-87E4-5CDF5E506F53}" destId="{A78283D4-D727-416B-B631-BAEE78061BA2}" srcOrd="0" destOrd="0" presId="urn:microsoft.com/office/officeart/2005/8/layout/process4"/>
    <dgm:cxn modelId="{15587D8F-F305-413F-BE0A-5D6F48882FDF}" srcId="{078CE54E-51E9-4D95-AB72-2C31379F1950}" destId="{8510CB85-9926-4AF3-87E4-5CDF5E506F53}" srcOrd="0" destOrd="0" parTransId="{A52367A7-6AE6-4DC4-9D25-CEE8BDBA3784}" sibTransId="{7BE8AEDA-E954-4F21-82CA-FE8CDD0D4897}"/>
    <dgm:cxn modelId="{9E34AF97-05D4-464C-AEFF-8C767E837A6B}" type="presOf" srcId="{304599F9-A4C4-42DF-B37B-57843E467FB8}" destId="{FBDC9B06-72C5-4C9B-BACD-65F905303A8B}" srcOrd="0" destOrd="0" presId="urn:microsoft.com/office/officeart/2005/8/layout/process4"/>
    <dgm:cxn modelId="{AFD932A8-6D1E-4688-9CFE-3893F0059DDE}" srcId="{078CE54E-51E9-4D95-AB72-2C31379F1950}" destId="{304599F9-A4C4-42DF-B37B-57843E467FB8}" srcOrd="2" destOrd="0" parTransId="{DD3AE59C-4413-4CA1-9681-AD095EBC5E7A}" sibTransId="{56A8DD7E-767B-4A49-A461-E6E9E72569BE}"/>
    <dgm:cxn modelId="{5B6D4F77-A486-48F7-992E-126F98029792}" type="presParOf" srcId="{584FA04C-7634-44B6-AB4B-9A3D275866A5}" destId="{B9B89966-0177-4C8E-B494-30E893A28CF2}" srcOrd="0" destOrd="0" presId="urn:microsoft.com/office/officeart/2005/8/layout/process4"/>
    <dgm:cxn modelId="{4F0B70FD-735C-4452-9078-96488406090D}" type="presParOf" srcId="{B9B89966-0177-4C8E-B494-30E893A28CF2}" destId="{FBDC9B06-72C5-4C9B-BACD-65F905303A8B}" srcOrd="0" destOrd="0" presId="urn:microsoft.com/office/officeart/2005/8/layout/process4"/>
    <dgm:cxn modelId="{5EF85809-F478-4547-A87E-DA685A10FBC7}" type="presParOf" srcId="{584FA04C-7634-44B6-AB4B-9A3D275866A5}" destId="{383D361C-3CD1-4B43-A91B-4DBC14048393}" srcOrd="1" destOrd="0" presId="urn:microsoft.com/office/officeart/2005/8/layout/process4"/>
    <dgm:cxn modelId="{AC12591B-A206-46C0-A540-094D4D064970}" type="presParOf" srcId="{584FA04C-7634-44B6-AB4B-9A3D275866A5}" destId="{75F5ED17-D2FF-41F2-BB09-1E6D03BCEA89}" srcOrd="2" destOrd="0" presId="urn:microsoft.com/office/officeart/2005/8/layout/process4"/>
    <dgm:cxn modelId="{76935EB4-6C50-46F7-83F1-17B3B2219562}" type="presParOf" srcId="{75F5ED17-D2FF-41F2-BB09-1E6D03BCEA89}" destId="{CF414793-A99C-42C2-8215-B73F736BB98F}" srcOrd="0" destOrd="0" presId="urn:microsoft.com/office/officeart/2005/8/layout/process4"/>
    <dgm:cxn modelId="{5AA2890D-A98F-4D43-85F4-1E03BA401242}" type="presParOf" srcId="{584FA04C-7634-44B6-AB4B-9A3D275866A5}" destId="{FD49B7D1-64ED-43DA-B905-E9817DAC2EE9}" srcOrd="3" destOrd="0" presId="urn:microsoft.com/office/officeart/2005/8/layout/process4"/>
    <dgm:cxn modelId="{2E5D95FF-4E4E-4122-A180-1B5A2CBCA031}" type="presParOf" srcId="{584FA04C-7634-44B6-AB4B-9A3D275866A5}" destId="{16E3E247-EA2A-4EB3-A286-3620279C1417}" srcOrd="4" destOrd="0" presId="urn:microsoft.com/office/officeart/2005/8/layout/process4"/>
    <dgm:cxn modelId="{1DDF880B-5ACD-4DFD-A650-DF75717F4A4D}" type="presParOf" srcId="{16E3E247-EA2A-4EB3-A286-3620279C1417}" destId="{A78283D4-D727-416B-B631-BAEE78061BA2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971AEA-4C95-420F-89E4-871CA72B71F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41370A-A918-446E-8CB4-DABE7B2EB846}">
      <dgm:prSet phldrT="[Текст]" custT="1"/>
      <dgm:spPr/>
      <dgm:t>
        <a:bodyPr/>
        <a:lstStyle/>
        <a:p>
          <a:r>
            <a:rPr lang="ru-RU" sz="2400" dirty="0" smtClean="0"/>
            <a:t>Информатика</a:t>
          </a:r>
          <a:endParaRPr lang="ru-RU" sz="2400" dirty="0"/>
        </a:p>
      </dgm:t>
    </dgm:pt>
    <dgm:pt modelId="{8AAB8039-1454-40AA-B5F3-32E28542F17E}" type="parTrans" cxnId="{B99469E7-2E4C-43A2-8D3E-FC08A927710D}">
      <dgm:prSet/>
      <dgm:spPr/>
      <dgm:t>
        <a:bodyPr/>
        <a:lstStyle/>
        <a:p>
          <a:endParaRPr lang="ru-RU"/>
        </a:p>
      </dgm:t>
    </dgm:pt>
    <dgm:pt modelId="{AC49678D-1958-4505-A175-057D5CFF20D7}" type="sibTrans" cxnId="{B99469E7-2E4C-43A2-8D3E-FC08A927710D}">
      <dgm:prSet/>
      <dgm:spPr/>
      <dgm:t>
        <a:bodyPr/>
        <a:lstStyle/>
        <a:p>
          <a:endParaRPr lang="ru-RU"/>
        </a:p>
      </dgm:t>
    </dgm:pt>
    <dgm:pt modelId="{6FC9CCCE-9EDE-42A4-A66D-002687A3DB41}">
      <dgm:prSet phldrT="[Текст]"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05168D15-024A-4FDC-83F6-F35579EFFF22}" type="parTrans" cxnId="{1667D678-B517-4862-B0A6-D8CC41B25915}">
      <dgm:prSet/>
      <dgm:spPr/>
      <dgm:t>
        <a:bodyPr/>
        <a:lstStyle/>
        <a:p>
          <a:endParaRPr lang="ru-RU"/>
        </a:p>
      </dgm:t>
    </dgm:pt>
    <dgm:pt modelId="{CA2A99B3-1440-4B33-AFD5-B0155BFCA242}" type="sibTrans" cxnId="{1667D678-B517-4862-B0A6-D8CC41B25915}">
      <dgm:prSet/>
      <dgm:spPr/>
      <dgm:t>
        <a:bodyPr/>
        <a:lstStyle/>
        <a:p>
          <a:endParaRPr lang="ru-RU"/>
        </a:p>
      </dgm:t>
    </dgm:pt>
    <dgm:pt modelId="{3E08986F-62F1-4747-9C45-B685DBC63CCE}">
      <dgm:prSet phldrT="[Текст]"/>
      <dgm:spPr/>
      <dgm:t>
        <a:bodyPr/>
        <a:lstStyle/>
        <a:p>
          <a:r>
            <a:rPr lang="ru-RU" dirty="0" smtClean="0"/>
            <a:t>физика</a:t>
          </a:r>
          <a:endParaRPr lang="ru-RU" dirty="0"/>
        </a:p>
      </dgm:t>
    </dgm:pt>
    <dgm:pt modelId="{7989A37F-D732-4F94-8B64-31A7E831A6C5}" type="parTrans" cxnId="{C6699B7D-3DC6-4925-A1DE-04A37916DA8E}">
      <dgm:prSet/>
      <dgm:spPr/>
      <dgm:t>
        <a:bodyPr/>
        <a:lstStyle/>
        <a:p>
          <a:endParaRPr lang="ru-RU"/>
        </a:p>
      </dgm:t>
    </dgm:pt>
    <dgm:pt modelId="{E24C2235-A4F6-4AB0-AFB9-8D071AB501C7}" type="sibTrans" cxnId="{C6699B7D-3DC6-4925-A1DE-04A37916DA8E}">
      <dgm:prSet/>
      <dgm:spPr/>
      <dgm:t>
        <a:bodyPr/>
        <a:lstStyle/>
        <a:p>
          <a:endParaRPr lang="ru-RU"/>
        </a:p>
      </dgm:t>
    </dgm:pt>
    <dgm:pt modelId="{7A70E4A8-F319-4EAE-A838-A95B07BA4E1D}">
      <dgm:prSet phldrT="[Текст]"/>
      <dgm:spPr/>
      <dgm:t>
        <a:bodyPr/>
        <a:lstStyle/>
        <a:p>
          <a:r>
            <a:rPr lang="ru-RU" dirty="0" smtClean="0"/>
            <a:t>химия</a:t>
          </a:r>
          <a:endParaRPr lang="ru-RU" dirty="0"/>
        </a:p>
      </dgm:t>
    </dgm:pt>
    <dgm:pt modelId="{E982A924-CCCD-4565-9D50-9A9FC726B644}" type="parTrans" cxnId="{B77F3AA0-DCA5-4B41-B90B-884F52B9145B}">
      <dgm:prSet/>
      <dgm:spPr/>
      <dgm:t>
        <a:bodyPr/>
        <a:lstStyle/>
        <a:p>
          <a:endParaRPr lang="ru-RU"/>
        </a:p>
      </dgm:t>
    </dgm:pt>
    <dgm:pt modelId="{7D93B7B4-06B4-4C68-A223-99C8EEB893CE}" type="sibTrans" cxnId="{B77F3AA0-DCA5-4B41-B90B-884F52B9145B}">
      <dgm:prSet/>
      <dgm:spPr/>
      <dgm:t>
        <a:bodyPr/>
        <a:lstStyle/>
        <a:p>
          <a:endParaRPr lang="ru-RU"/>
        </a:p>
      </dgm:t>
    </dgm:pt>
    <dgm:pt modelId="{182367EE-86D2-42C5-AABD-B535254783AF}">
      <dgm:prSet phldrT="[Текст]"/>
      <dgm:spPr/>
      <dgm:t>
        <a:bodyPr/>
        <a:lstStyle/>
        <a:p>
          <a:r>
            <a:rPr lang="ru-RU" dirty="0" smtClean="0"/>
            <a:t>биология</a:t>
          </a:r>
          <a:endParaRPr lang="ru-RU" dirty="0"/>
        </a:p>
      </dgm:t>
    </dgm:pt>
    <dgm:pt modelId="{848CDE65-3A38-480C-9F4E-D61B6002192C}" type="parTrans" cxnId="{67EA6CE3-1532-4BE5-A3C2-4DE1BBBE897A}">
      <dgm:prSet/>
      <dgm:spPr/>
      <dgm:t>
        <a:bodyPr/>
        <a:lstStyle/>
        <a:p>
          <a:endParaRPr lang="ru-RU"/>
        </a:p>
      </dgm:t>
    </dgm:pt>
    <dgm:pt modelId="{76482887-3988-463E-80A3-74F8F13AE0CE}" type="sibTrans" cxnId="{67EA6CE3-1532-4BE5-A3C2-4DE1BBBE897A}">
      <dgm:prSet/>
      <dgm:spPr/>
      <dgm:t>
        <a:bodyPr/>
        <a:lstStyle/>
        <a:p>
          <a:endParaRPr lang="ru-RU"/>
        </a:p>
      </dgm:t>
    </dgm:pt>
    <dgm:pt modelId="{945B2A27-5E76-4530-AE3B-DB568C5E2CAC}" type="pres">
      <dgm:prSet presAssocID="{E2971AEA-4C95-420F-89E4-871CA72B71F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E838C74-37BE-4480-8A4E-2BDFA9869327}" type="pres">
      <dgm:prSet presAssocID="{9841370A-A918-446E-8CB4-DABE7B2EB846}" presName="centerShape" presStyleLbl="node0" presStyleIdx="0" presStyleCnt="1" custScaleX="221425" custScaleY="106284"/>
      <dgm:spPr/>
    </dgm:pt>
    <dgm:pt modelId="{EB7811DA-20E7-478A-B67E-64B77D4BB9E0}" type="pres">
      <dgm:prSet presAssocID="{05168D15-024A-4FDC-83F6-F35579EFFF22}" presName="Name9" presStyleLbl="parChTrans1D2" presStyleIdx="0" presStyleCnt="4"/>
      <dgm:spPr/>
    </dgm:pt>
    <dgm:pt modelId="{0165F3CD-2E23-45B1-9BF4-4B798E775BAA}" type="pres">
      <dgm:prSet presAssocID="{05168D15-024A-4FDC-83F6-F35579EFFF22}" presName="connTx" presStyleLbl="parChTrans1D2" presStyleIdx="0" presStyleCnt="4"/>
      <dgm:spPr/>
    </dgm:pt>
    <dgm:pt modelId="{E4F654EB-2F2E-48A8-AD41-A940A3CBDF51}" type="pres">
      <dgm:prSet presAssocID="{6FC9CCCE-9EDE-42A4-A66D-002687A3DB41}" presName="node" presStyleLbl="node1" presStyleIdx="0" presStyleCnt="4">
        <dgm:presLayoutVars>
          <dgm:bulletEnabled val="1"/>
        </dgm:presLayoutVars>
      </dgm:prSet>
      <dgm:spPr/>
    </dgm:pt>
    <dgm:pt modelId="{B3F3165F-7637-4FB2-AAAA-D32DDAC4DC3B}" type="pres">
      <dgm:prSet presAssocID="{7989A37F-D732-4F94-8B64-31A7E831A6C5}" presName="Name9" presStyleLbl="parChTrans1D2" presStyleIdx="1" presStyleCnt="4"/>
      <dgm:spPr/>
    </dgm:pt>
    <dgm:pt modelId="{378BBE60-322F-4691-AC46-F3E99AA6D2C0}" type="pres">
      <dgm:prSet presAssocID="{7989A37F-D732-4F94-8B64-31A7E831A6C5}" presName="connTx" presStyleLbl="parChTrans1D2" presStyleIdx="1" presStyleCnt="4"/>
      <dgm:spPr/>
    </dgm:pt>
    <dgm:pt modelId="{FBAD6EF2-88E0-42EC-A9D2-7C58B20C569B}" type="pres">
      <dgm:prSet presAssocID="{3E08986F-62F1-4747-9C45-B685DBC63CCE}" presName="node" presStyleLbl="node1" presStyleIdx="1" presStyleCnt="4" custRadScaleRad="140466" custRadScaleInc="896">
        <dgm:presLayoutVars>
          <dgm:bulletEnabled val="1"/>
        </dgm:presLayoutVars>
      </dgm:prSet>
      <dgm:spPr/>
    </dgm:pt>
    <dgm:pt modelId="{D87A09C0-AE65-49AE-9925-06685213979E}" type="pres">
      <dgm:prSet presAssocID="{E982A924-CCCD-4565-9D50-9A9FC726B644}" presName="Name9" presStyleLbl="parChTrans1D2" presStyleIdx="2" presStyleCnt="4"/>
      <dgm:spPr/>
    </dgm:pt>
    <dgm:pt modelId="{BC4B119C-470D-4382-B168-262B95F3A28E}" type="pres">
      <dgm:prSet presAssocID="{E982A924-CCCD-4565-9D50-9A9FC726B644}" presName="connTx" presStyleLbl="parChTrans1D2" presStyleIdx="2" presStyleCnt="4"/>
      <dgm:spPr/>
    </dgm:pt>
    <dgm:pt modelId="{52E9D358-C359-4A61-88C4-71770E91D97C}" type="pres">
      <dgm:prSet presAssocID="{7A70E4A8-F319-4EAE-A838-A95B07BA4E1D}" presName="node" presStyleLbl="node1" presStyleIdx="2" presStyleCnt="4">
        <dgm:presLayoutVars>
          <dgm:bulletEnabled val="1"/>
        </dgm:presLayoutVars>
      </dgm:prSet>
      <dgm:spPr/>
    </dgm:pt>
    <dgm:pt modelId="{D034371E-3A09-4AC4-85A8-02C15953FFC2}" type="pres">
      <dgm:prSet presAssocID="{848CDE65-3A38-480C-9F4E-D61B6002192C}" presName="Name9" presStyleLbl="parChTrans1D2" presStyleIdx="3" presStyleCnt="4"/>
      <dgm:spPr/>
    </dgm:pt>
    <dgm:pt modelId="{DC975063-5AF9-4104-8F77-533B6366794B}" type="pres">
      <dgm:prSet presAssocID="{848CDE65-3A38-480C-9F4E-D61B6002192C}" presName="connTx" presStyleLbl="parChTrans1D2" presStyleIdx="3" presStyleCnt="4"/>
      <dgm:spPr/>
    </dgm:pt>
    <dgm:pt modelId="{0BF43EAF-9C88-4921-8541-6A706193FA14}" type="pres">
      <dgm:prSet presAssocID="{182367EE-86D2-42C5-AABD-B535254783AF}" presName="node" presStyleLbl="node1" presStyleIdx="3" presStyleCnt="4" custRadScaleRad="145293" custRadScaleInc="-866">
        <dgm:presLayoutVars>
          <dgm:bulletEnabled val="1"/>
        </dgm:presLayoutVars>
      </dgm:prSet>
      <dgm:spPr/>
    </dgm:pt>
  </dgm:ptLst>
  <dgm:cxnLst>
    <dgm:cxn modelId="{3B2247E0-0EF4-4D3F-9B73-4286B1E26B2C}" type="presOf" srcId="{E982A924-CCCD-4565-9D50-9A9FC726B644}" destId="{D87A09C0-AE65-49AE-9925-06685213979E}" srcOrd="0" destOrd="0" presId="urn:microsoft.com/office/officeart/2005/8/layout/radial1"/>
    <dgm:cxn modelId="{1F60E609-C1DD-4B4E-96E8-0D7EC529E384}" type="presOf" srcId="{05168D15-024A-4FDC-83F6-F35579EFFF22}" destId="{0165F3CD-2E23-45B1-9BF4-4B798E775BAA}" srcOrd="1" destOrd="0" presId="urn:microsoft.com/office/officeart/2005/8/layout/radial1"/>
    <dgm:cxn modelId="{10331BE2-EF74-4EAB-ACED-E9BE18359B65}" type="presOf" srcId="{7989A37F-D732-4F94-8B64-31A7E831A6C5}" destId="{B3F3165F-7637-4FB2-AAAA-D32DDAC4DC3B}" srcOrd="0" destOrd="0" presId="urn:microsoft.com/office/officeart/2005/8/layout/radial1"/>
    <dgm:cxn modelId="{67EA6CE3-1532-4BE5-A3C2-4DE1BBBE897A}" srcId="{9841370A-A918-446E-8CB4-DABE7B2EB846}" destId="{182367EE-86D2-42C5-AABD-B535254783AF}" srcOrd="3" destOrd="0" parTransId="{848CDE65-3A38-480C-9F4E-D61B6002192C}" sibTransId="{76482887-3988-463E-80A3-74F8F13AE0CE}"/>
    <dgm:cxn modelId="{4507FC88-93C6-413F-B85F-3B0FC3BE8CA4}" type="presOf" srcId="{E2971AEA-4C95-420F-89E4-871CA72B71F5}" destId="{945B2A27-5E76-4530-AE3B-DB568C5E2CAC}" srcOrd="0" destOrd="0" presId="urn:microsoft.com/office/officeart/2005/8/layout/radial1"/>
    <dgm:cxn modelId="{C5CDBFE6-44BF-40F5-99D0-8D921D6AE301}" type="presOf" srcId="{7989A37F-D732-4F94-8B64-31A7E831A6C5}" destId="{378BBE60-322F-4691-AC46-F3E99AA6D2C0}" srcOrd="1" destOrd="0" presId="urn:microsoft.com/office/officeart/2005/8/layout/radial1"/>
    <dgm:cxn modelId="{78DB5DAC-6D65-41D1-B69A-46410DF98075}" type="presOf" srcId="{7A70E4A8-F319-4EAE-A838-A95B07BA4E1D}" destId="{52E9D358-C359-4A61-88C4-71770E91D97C}" srcOrd="0" destOrd="0" presId="urn:microsoft.com/office/officeart/2005/8/layout/radial1"/>
    <dgm:cxn modelId="{9F1444CF-4E37-43B7-AA46-D487326EBAD5}" type="presOf" srcId="{05168D15-024A-4FDC-83F6-F35579EFFF22}" destId="{EB7811DA-20E7-478A-B67E-64B77D4BB9E0}" srcOrd="0" destOrd="0" presId="urn:microsoft.com/office/officeart/2005/8/layout/radial1"/>
    <dgm:cxn modelId="{2D2EE91D-FCBC-4942-9420-D0E2CCA7D6DD}" type="presOf" srcId="{9841370A-A918-446E-8CB4-DABE7B2EB846}" destId="{9E838C74-37BE-4480-8A4E-2BDFA9869327}" srcOrd="0" destOrd="0" presId="urn:microsoft.com/office/officeart/2005/8/layout/radial1"/>
    <dgm:cxn modelId="{F504386D-36A6-41D6-B365-E53D9F69716F}" type="presOf" srcId="{3E08986F-62F1-4747-9C45-B685DBC63CCE}" destId="{FBAD6EF2-88E0-42EC-A9D2-7C58B20C569B}" srcOrd="0" destOrd="0" presId="urn:microsoft.com/office/officeart/2005/8/layout/radial1"/>
    <dgm:cxn modelId="{B99469E7-2E4C-43A2-8D3E-FC08A927710D}" srcId="{E2971AEA-4C95-420F-89E4-871CA72B71F5}" destId="{9841370A-A918-446E-8CB4-DABE7B2EB846}" srcOrd="0" destOrd="0" parTransId="{8AAB8039-1454-40AA-B5F3-32E28542F17E}" sibTransId="{AC49678D-1958-4505-A175-057D5CFF20D7}"/>
    <dgm:cxn modelId="{1667D678-B517-4862-B0A6-D8CC41B25915}" srcId="{9841370A-A918-446E-8CB4-DABE7B2EB846}" destId="{6FC9CCCE-9EDE-42A4-A66D-002687A3DB41}" srcOrd="0" destOrd="0" parTransId="{05168D15-024A-4FDC-83F6-F35579EFFF22}" sibTransId="{CA2A99B3-1440-4B33-AFD5-B0155BFCA242}"/>
    <dgm:cxn modelId="{C7FE191E-FEF6-4728-AC8F-8C0F204F2E8D}" type="presOf" srcId="{E982A924-CCCD-4565-9D50-9A9FC726B644}" destId="{BC4B119C-470D-4382-B168-262B95F3A28E}" srcOrd="1" destOrd="0" presId="urn:microsoft.com/office/officeart/2005/8/layout/radial1"/>
    <dgm:cxn modelId="{C6699B7D-3DC6-4925-A1DE-04A37916DA8E}" srcId="{9841370A-A918-446E-8CB4-DABE7B2EB846}" destId="{3E08986F-62F1-4747-9C45-B685DBC63CCE}" srcOrd="1" destOrd="0" parTransId="{7989A37F-D732-4F94-8B64-31A7E831A6C5}" sibTransId="{E24C2235-A4F6-4AB0-AFB9-8D071AB501C7}"/>
    <dgm:cxn modelId="{E173AC38-0F8D-4D7D-A300-CDB447D166C3}" type="presOf" srcId="{848CDE65-3A38-480C-9F4E-D61B6002192C}" destId="{D034371E-3A09-4AC4-85A8-02C15953FFC2}" srcOrd="0" destOrd="0" presId="urn:microsoft.com/office/officeart/2005/8/layout/radial1"/>
    <dgm:cxn modelId="{F6BD259C-0F99-4C9F-B8B4-1372C8BC60BC}" type="presOf" srcId="{848CDE65-3A38-480C-9F4E-D61B6002192C}" destId="{DC975063-5AF9-4104-8F77-533B6366794B}" srcOrd="1" destOrd="0" presId="urn:microsoft.com/office/officeart/2005/8/layout/radial1"/>
    <dgm:cxn modelId="{B77F3AA0-DCA5-4B41-B90B-884F52B9145B}" srcId="{9841370A-A918-446E-8CB4-DABE7B2EB846}" destId="{7A70E4A8-F319-4EAE-A838-A95B07BA4E1D}" srcOrd="2" destOrd="0" parTransId="{E982A924-CCCD-4565-9D50-9A9FC726B644}" sibTransId="{7D93B7B4-06B4-4C68-A223-99C8EEB893CE}"/>
    <dgm:cxn modelId="{18634561-15B9-4FB0-B9FE-0F3F70A586E4}" type="presOf" srcId="{6FC9CCCE-9EDE-42A4-A66D-002687A3DB41}" destId="{E4F654EB-2F2E-48A8-AD41-A940A3CBDF51}" srcOrd="0" destOrd="0" presId="urn:microsoft.com/office/officeart/2005/8/layout/radial1"/>
    <dgm:cxn modelId="{10B2C67D-9F5F-4C6B-BAB1-39D0CC2B8235}" type="presOf" srcId="{182367EE-86D2-42C5-AABD-B535254783AF}" destId="{0BF43EAF-9C88-4921-8541-6A706193FA14}" srcOrd="0" destOrd="0" presId="urn:microsoft.com/office/officeart/2005/8/layout/radial1"/>
    <dgm:cxn modelId="{E2B15ED2-F422-4AD5-BEE8-2C8B10A0EC95}" type="presParOf" srcId="{945B2A27-5E76-4530-AE3B-DB568C5E2CAC}" destId="{9E838C74-37BE-4480-8A4E-2BDFA9869327}" srcOrd="0" destOrd="0" presId="urn:microsoft.com/office/officeart/2005/8/layout/radial1"/>
    <dgm:cxn modelId="{CCFCA5E1-E389-4FD9-983B-54FC6DF227B9}" type="presParOf" srcId="{945B2A27-5E76-4530-AE3B-DB568C5E2CAC}" destId="{EB7811DA-20E7-478A-B67E-64B77D4BB9E0}" srcOrd="1" destOrd="0" presId="urn:microsoft.com/office/officeart/2005/8/layout/radial1"/>
    <dgm:cxn modelId="{B3702A3F-8299-4DE6-B22D-170B180B02E7}" type="presParOf" srcId="{EB7811DA-20E7-478A-B67E-64B77D4BB9E0}" destId="{0165F3CD-2E23-45B1-9BF4-4B798E775BAA}" srcOrd="0" destOrd="0" presId="urn:microsoft.com/office/officeart/2005/8/layout/radial1"/>
    <dgm:cxn modelId="{8E5A6FB5-09B7-4D1D-B754-2F4A4115A478}" type="presParOf" srcId="{945B2A27-5E76-4530-AE3B-DB568C5E2CAC}" destId="{E4F654EB-2F2E-48A8-AD41-A940A3CBDF51}" srcOrd="2" destOrd="0" presId="urn:microsoft.com/office/officeart/2005/8/layout/radial1"/>
    <dgm:cxn modelId="{6A1126B2-DD60-496E-AFBD-42A75988094F}" type="presParOf" srcId="{945B2A27-5E76-4530-AE3B-DB568C5E2CAC}" destId="{B3F3165F-7637-4FB2-AAAA-D32DDAC4DC3B}" srcOrd="3" destOrd="0" presId="urn:microsoft.com/office/officeart/2005/8/layout/radial1"/>
    <dgm:cxn modelId="{1461F665-C139-49C8-A147-8FC9BBDA62EA}" type="presParOf" srcId="{B3F3165F-7637-4FB2-AAAA-D32DDAC4DC3B}" destId="{378BBE60-322F-4691-AC46-F3E99AA6D2C0}" srcOrd="0" destOrd="0" presId="urn:microsoft.com/office/officeart/2005/8/layout/radial1"/>
    <dgm:cxn modelId="{C296A3F1-2A42-4340-BB52-0195FDE21569}" type="presParOf" srcId="{945B2A27-5E76-4530-AE3B-DB568C5E2CAC}" destId="{FBAD6EF2-88E0-42EC-A9D2-7C58B20C569B}" srcOrd="4" destOrd="0" presId="urn:microsoft.com/office/officeart/2005/8/layout/radial1"/>
    <dgm:cxn modelId="{0F7A2F5E-86A3-4F87-A7F3-A9A8F542B549}" type="presParOf" srcId="{945B2A27-5E76-4530-AE3B-DB568C5E2CAC}" destId="{D87A09C0-AE65-49AE-9925-06685213979E}" srcOrd="5" destOrd="0" presId="urn:microsoft.com/office/officeart/2005/8/layout/radial1"/>
    <dgm:cxn modelId="{393DE132-7E1A-47A9-B0AB-98FF6C0A4FE9}" type="presParOf" srcId="{D87A09C0-AE65-49AE-9925-06685213979E}" destId="{BC4B119C-470D-4382-B168-262B95F3A28E}" srcOrd="0" destOrd="0" presId="urn:microsoft.com/office/officeart/2005/8/layout/radial1"/>
    <dgm:cxn modelId="{84557951-2903-475D-87FA-E5F92D2F44AB}" type="presParOf" srcId="{945B2A27-5E76-4530-AE3B-DB568C5E2CAC}" destId="{52E9D358-C359-4A61-88C4-71770E91D97C}" srcOrd="6" destOrd="0" presId="urn:microsoft.com/office/officeart/2005/8/layout/radial1"/>
    <dgm:cxn modelId="{5E282079-7F96-4504-9F89-86BAAE73F169}" type="presParOf" srcId="{945B2A27-5E76-4530-AE3B-DB568C5E2CAC}" destId="{D034371E-3A09-4AC4-85A8-02C15953FFC2}" srcOrd="7" destOrd="0" presId="urn:microsoft.com/office/officeart/2005/8/layout/radial1"/>
    <dgm:cxn modelId="{66878411-58E4-4BD3-AB24-382DABEE0E0F}" type="presParOf" srcId="{D034371E-3A09-4AC4-85A8-02C15953FFC2}" destId="{DC975063-5AF9-4104-8F77-533B6366794B}" srcOrd="0" destOrd="0" presId="urn:microsoft.com/office/officeart/2005/8/layout/radial1"/>
    <dgm:cxn modelId="{E0E589ED-4A9C-40F8-BFDD-0CFBD9369597}" type="presParOf" srcId="{945B2A27-5E76-4530-AE3B-DB568C5E2CAC}" destId="{0BF43EAF-9C88-4921-8541-6A706193FA14}" srcOrd="8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8CE54E-51E9-4D95-AB72-2C31379F195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10CB85-9926-4AF3-87E4-5CDF5E506F53}">
      <dgm:prSet phldrT="[Текст]" custT="1"/>
      <dgm:spPr/>
      <dgm:t>
        <a:bodyPr/>
        <a:lstStyle/>
        <a:p>
          <a:r>
            <a:rPr lang="ru-RU" sz="2800" dirty="0" smtClean="0"/>
            <a:t>ФГОС</a:t>
          </a:r>
          <a:endParaRPr lang="ru-RU" sz="2800" dirty="0"/>
        </a:p>
      </dgm:t>
    </dgm:pt>
    <dgm:pt modelId="{A52367A7-6AE6-4DC4-9D25-CEE8BDBA3784}" type="parTrans" cxnId="{15587D8F-F305-413F-BE0A-5D6F48882FDF}">
      <dgm:prSet/>
      <dgm:spPr/>
      <dgm:t>
        <a:bodyPr/>
        <a:lstStyle/>
        <a:p>
          <a:endParaRPr lang="ru-RU" sz="2800"/>
        </a:p>
      </dgm:t>
    </dgm:pt>
    <dgm:pt modelId="{7BE8AEDA-E954-4F21-82CA-FE8CDD0D4897}" type="sibTrans" cxnId="{15587D8F-F305-413F-BE0A-5D6F48882FDF}">
      <dgm:prSet/>
      <dgm:spPr/>
      <dgm:t>
        <a:bodyPr/>
        <a:lstStyle/>
        <a:p>
          <a:endParaRPr lang="ru-RU" sz="2800"/>
        </a:p>
      </dgm:t>
    </dgm:pt>
    <dgm:pt modelId="{8FBB3FA8-89C9-47E5-B168-2C4E531522F8}">
      <dgm:prSet phldrT="[Текст]" custT="1"/>
      <dgm:spPr/>
      <dgm:t>
        <a:bodyPr/>
        <a:lstStyle/>
        <a:p>
          <a:r>
            <a:rPr lang="ru-RU" sz="2800" dirty="0" smtClean="0"/>
            <a:t>Умение самостоятельно формулировать тему</a:t>
          </a:r>
          <a:endParaRPr lang="ru-RU" sz="2800" dirty="0"/>
        </a:p>
      </dgm:t>
    </dgm:pt>
    <dgm:pt modelId="{7DBBAD51-D849-4F8C-8AEB-7DF1668A3853}" type="parTrans" cxnId="{9EB5DCBB-C1EC-4B9B-9031-AE1445B9451B}">
      <dgm:prSet/>
      <dgm:spPr/>
      <dgm:t>
        <a:bodyPr/>
        <a:lstStyle/>
        <a:p>
          <a:endParaRPr lang="ru-RU" sz="2800"/>
        </a:p>
      </dgm:t>
    </dgm:pt>
    <dgm:pt modelId="{A7009F2A-18EA-49E5-9C41-02F78F93257E}" type="sibTrans" cxnId="{9EB5DCBB-C1EC-4B9B-9031-AE1445B9451B}">
      <dgm:prSet/>
      <dgm:spPr/>
      <dgm:t>
        <a:bodyPr/>
        <a:lstStyle/>
        <a:p>
          <a:endParaRPr lang="ru-RU" sz="2800"/>
        </a:p>
      </dgm:t>
    </dgm:pt>
    <dgm:pt modelId="{304599F9-A4C4-42DF-B37B-57843E467FB8}">
      <dgm:prSet phldrT="[Текст]" custT="1"/>
      <dgm:spPr/>
      <dgm:t>
        <a:bodyPr/>
        <a:lstStyle/>
        <a:p>
          <a:r>
            <a:rPr lang="ru-RU" sz="2800" dirty="0" err="1" smtClean="0"/>
            <a:t>Целеполагание</a:t>
          </a:r>
          <a:r>
            <a:rPr lang="ru-RU" sz="2800" dirty="0" smtClean="0"/>
            <a:t> и постановка задач</a:t>
          </a:r>
          <a:endParaRPr lang="ru-RU" sz="2800" dirty="0"/>
        </a:p>
      </dgm:t>
    </dgm:pt>
    <dgm:pt modelId="{DD3AE59C-4413-4CA1-9681-AD095EBC5E7A}" type="parTrans" cxnId="{AFD932A8-6D1E-4688-9CFE-3893F0059DDE}">
      <dgm:prSet/>
      <dgm:spPr/>
      <dgm:t>
        <a:bodyPr/>
        <a:lstStyle/>
        <a:p>
          <a:endParaRPr lang="ru-RU" sz="2800"/>
        </a:p>
      </dgm:t>
    </dgm:pt>
    <dgm:pt modelId="{56A8DD7E-767B-4A49-A461-E6E9E72569BE}" type="sibTrans" cxnId="{AFD932A8-6D1E-4688-9CFE-3893F0059DDE}">
      <dgm:prSet/>
      <dgm:spPr/>
      <dgm:t>
        <a:bodyPr/>
        <a:lstStyle/>
        <a:p>
          <a:endParaRPr lang="ru-RU" sz="2800"/>
        </a:p>
      </dgm:t>
    </dgm:pt>
    <dgm:pt modelId="{584FA04C-7634-44B6-AB4B-9A3D275866A5}" type="pres">
      <dgm:prSet presAssocID="{078CE54E-51E9-4D95-AB72-2C31379F1950}" presName="Name0" presStyleCnt="0">
        <dgm:presLayoutVars>
          <dgm:dir/>
          <dgm:animLvl val="lvl"/>
          <dgm:resizeHandles val="exact"/>
        </dgm:presLayoutVars>
      </dgm:prSet>
      <dgm:spPr/>
    </dgm:pt>
    <dgm:pt modelId="{B9B89966-0177-4C8E-B494-30E893A28CF2}" type="pres">
      <dgm:prSet presAssocID="{304599F9-A4C4-42DF-B37B-57843E467FB8}" presName="boxAndChildren" presStyleCnt="0"/>
      <dgm:spPr/>
    </dgm:pt>
    <dgm:pt modelId="{FBDC9B06-72C5-4C9B-BACD-65F905303A8B}" type="pres">
      <dgm:prSet presAssocID="{304599F9-A4C4-42DF-B37B-57843E467FB8}" presName="parentTextBox" presStyleLbl="node1" presStyleIdx="0" presStyleCnt="3"/>
      <dgm:spPr/>
    </dgm:pt>
    <dgm:pt modelId="{383D361C-3CD1-4B43-A91B-4DBC14048393}" type="pres">
      <dgm:prSet presAssocID="{A7009F2A-18EA-49E5-9C41-02F78F93257E}" presName="sp" presStyleCnt="0"/>
      <dgm:spPr/>
    </dgm:pt>
    <dgm:pt modelId="{75F5ED17-D2FF-41F2-BB09-1E6D03BCEA89}" type="pres">
      <dgm:prSet presAssocID="{8FBB3FA8-89C9-47E5-B168-2C4E531522F8}" presName="arrowAndChildren" presStyleCnt="0"/>
      <dgm:spPr/>
    </dgm:pt>
    <dgm:pt modelId="{CF414793-A99C-42C2-8215-B73F736BB98F}" type="pres">
      <dgm:prSet presAssocID="{8FBB3FA8-89C9-47E5-B168-2C4E531522F8}" presName="parentTextArrow" presStyleLbl="node1" presStyleIdx="1" presStyleCnt="3"/>
      <dgm:spPr/>
    </dgm:pt>
    <dgm:pt modelId="{FD49B7D1-64ED-43DA-B905-E9817DAC2EE9}" type="pres">
      <dgm:prSet presAssocID="{7BE8AEDA-E954-4F21-82CA-FE8CDD0D4897}" presName="sp" presStyleCnt="0"/>
      <dgm:spPr/>
    </dgm:pt>
    <dgm:pt modelId="{16E3E247-EA2A-4EB3-A286-3620279C1417}" type="pres">
      <dgm:prSet presAssocID="{8510CB85-9926-4AF3-87E4-5CDF5E506F53}" presName="arrowAndChildren" presStyleCnt="0"/>
      <dgm:spPr/>
    </dgm:pt>
    <dgm:pt modelId="{A78283D4-D727-416B-B631-BAEE78061BA2}" type="pres">
      <dgm:prSet presAssocID="{8510CB85-9926-4AF3-87E4-5CDF5E506F53}" presName="parentTextArrow" presStyleLbl="node1" presStyleIdx="2" presStyleCnt="3"/>
      <dgm:spPr/>
    </dgm:pt>
  </dgm:ptLst>
  <dgm:cxnLst>
    <dgm:cxn modelId="{58B856F3-02DD-4548-AB99-8D1676941A7D}" type="presOf" srcId="{8FBB3FA8-89C9-47E5-B168-2C4E531522F8}" destId="{CF414793-A99C-42C2-8215-B73F736BB98F}" srcOrd="0" destOrd="0" presId="urn:microsoft.com/office/officeart/2005/8/layout/process4"/>
    <dgm:cxn modelId="{9EB5DCBB-C1EC-4B9B-9031-AE1445B9451B}" srcId="{078CE54E-51E9-4D95-AB72-2C31379F1950}" destId="{8FBB3FA8-89C9-47E5-B168-2C4E531522F8}" srcOrd="1" destOrd="0" parTransId="{7DBBAD51-D849-4F8C-8AEB-7DF1668A3853}" sibTransId="{A7009F2A-18EA-49E5-9C41-02F78F93257E}"/>
    <dgm:cxn modelId="{AFD932A8-6D1E-4688-9CFE-3893F0059DDE}" srcId="{078CE54E-51E9-4D95-AB72-2C31379F1950}" destId="{304599F9-A4C4-42DF-B37B-57843E467FB8}" srcOrd="2" destOrd="0" parTransId="{DD3AE59C-4413-4CA1-9681-AD095EBC5E7A}" sibTransId="{56A8DD7E-767B-4A49-A461-E6E9E72569BE}"/>
    <dgm:cxn modelId="{084D6315-5747-4595-AD2A-E02FDC984FAF}" type="presOf" srcId="{304599F9-A4C4-42DF-B37B-57843E467FB8}" destId="{FBDC9B06-72C5-4C9B-BACD-65F905303A8B}" srcOrd="0" destOrd="0" presId="urn:microsoft.com/office/officeart/2005/8/layout/process4"/>
    <dgm:cxn modelId="{15587D8F-F305-413F-BE0A-5D6F48882FDF}" srcId="{078CE54E-51E9-4D95-AB72-2C31379F1950}" destId="{8510CB85-9926-4AF3-87E4-5CDF5E506F53}" srcOrd="0" destOrd="0" parTransId="{A52367A7-6AE6-4DC4-9D25-CEE8BDBA3784}" sibTransId="{7BE8AEDA-E954-4F21-82CA-FE8CDD0D4897}"/>
    <dgm:cxn modelId="{88DD3CCA-CECB-4FD6-A569-7CCC198EEDF4}" type="presOf" srcId="{8510CB85-9926-4AF3-87E4-5CDF5E506F53}" destId="{A78283D4-D727-416B-B631-BAEE78061BA2}" srcOrd="0" destOrd="0" presId="urn:microsoft.com/office/officeart/2005/8/layout/process4"/>
    <dgm:cxn modelId="{56069B34-E162-4ACD-80CB-CE4E66B4D312}" type="presOf" srcId="{078CE54E-51E9-4D95-AB72-2C31379F1950}" destId="{584FA04C-7634-44B6-AB4B-9A3D275866A5}" srcOrd="0" destOrd="0" presId="urn:microsoft.com/office/officeart/2005/8/layout/process4"/>
    <dgm:cxn modelId="{CD7F132E-DC5C-430F-B254-8F02F2EF850B}" type="presParOf" srcId="{584FA04C-7634-44B6-AB4B-9A3D275866A5}" destId="{B9B89966-0177-4C8E-B494-30E893A28CF2}" srcOrd="0" destOrd="0" presId="urn:microsoft.com/office/officeart/2005/8/layout/process4"/>
    <dgm:cxn modelId="{33B64C9E-C6B5-4564-9181-705A2547B52C}" type="presParOf" srcId="{B9B89966-0177-4C8E-B494-30E893A28CF2}" destId="{FBDC9B06-72C5-4C9B-BACD-65F905303A8B}" srcOrd="0" destOrd="0" presId="urn:microsoft.com/office/officeart/2005/8/layout/process4"/>
    <dgm:cxn modelId="{D839E74F-5F0D-493C-BF7E-35E11CF8630D}" type="presParOf" srcId="{584FA04C-7634-44B6-AB4B-9A3D275866A5}" destId="{383D361C-3CD1-4B43-A91B-4DBC14048393}" srcOrd="1" destOrd="0" presId="urn:microsoft.com/office/officeart/2005/8/layout/process4"/>
    <dgm:cxn modelId="{A0E991EE-8E72-425C-951B-19667626A0A4}" type="presParOf" srcId="{584FA04C-7634-44B6-AB4B-9A3D275866A5}" destId="{75F5ED17-D2FF-41F2-BB09-1E6D03BCEA89}" srcOrd="2" destOrd="0" presId="urn:microsoft.com/office/officeart/2005/8/layout/process4"/>
    <dgm:cxn modelId="{C7D5734A-45C7-45D2-BB21-DC877E76EDA8}" type="presParOf" srcId="{75F5ED17-D2FF-41F2-BB09-1E6D03BCEA89}" destId="{CF414793-A99C-42C2-8215-B73F736BB98F}" srcOrd="0" destOrd="0" presId="urn:microsoft.com/office/officeart/2005/8/layout/process4"/>
    <dgm:cxn modelId="{1A875F2A-49C9-4CDC-9702-27062A211745}" type="presParOf" srcId="{584FA04C-7634-44B6-AB4B-9A3D275866A5}" destId="{FD49B7D1-64ED-43DA-B905-E9817DAC2EE9}" srcOrd="3" destOrd="0" presId="urn:microsoft.com/office/officeart/2005/8/layout/process4"/>
    <dgm:cxn modelId="{CC4B2A6C-0651-429D-9437-6220CC9535FC}" type="presParOf" srcId="{584FA04C-7634-44B6-AB4B-9A3D275866A5}" destId="{16E3E247-EA2A-4EB3-A286-3620279C1417}" srcOrd="4" destOrd="0" presId="urn:microsoft.com/office/officeart/2005/8/layout/process4"/>
    <dgm:cxn modelId="{7F587C3C-392F-49C6-AD28-E9598397D9B1}" type="presParOf" srcId="{16E3E247-EA2A-4EB3-A286-3620279C1417}" destId="{A78283D4-D727-416B-B631-BAEE78061BA2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93581D-E133-4EE7-A55C-CFA3F9904C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8AC389-3EFB-469A-93B3-C092751B58BD}">
      <dgm:prSet phldrT="[Текст]"/>
      <dgm:spPr/>
      <dgm:t>
        <a:bodyPr/>
        <a:lstStyle/>
        <a:p>
          <a:r>
            <a:rPr lang="ru-RU" dirty="0" smtClean="0"/>
            <a:t>Фронтальная работа</a:t>
          </a:r>
          <a:endParaRPr lang="ru-RU" dirty="0"/>
        </a:p>
      </dgm:t>
    </dgm:pt>
    <dgm:pt modelId="{90A1CCC4-1490-4232-94A1-C25F9D161207}" type="parTrans" cxnId="{F82E65D7-10CB-4992-8D46-0FB768177F2E}">
      <dgm:prSet/>
      <dgm:spPr/>
      <dgm:t>
        <a:bodyPr/>
        <a:lstStyle/>
        <a:p>
          <a:endParaRPr lang="ru-RU"/>
        </a:p>
      </dgm:t>
    </dgm:pt>
    <dgm:pt modelId="{E87E8383-C3C3-4376-A1E9-F09D9FABB564}" type="sibTrans" cxnId="{F82E65D7-10CB-4992-8D46-0FB768177F2E}">
      <dgm:prSet/>
      <dgm:spPr/>
      <dgm:t>
        <a:bodyPr/>
        <a:lstStyle/>
        <a:p>
          <a:endParaRPr lang="ru-RU"/>
        </a:p>
      </dgm:t>
    </dgm:pt>
    <dgm:pt modelId="{A196BD00-67B4-4315-A591-3E134457B280}">
      <dgm:prSet phldrT="[Текст]"/>
      <dgm:spPr/>
      <dgm:t>
        <a:bodyPr/>
        <a:lstStyle/>
        <a:p>
          <a:r>
            <a:rPr lang="ru-RU" dirty="0" smtClean="0"/>
            <a:t>Беседа</a:t>
          </a:r>
          <a:endParaRPr lang="ru-RU" dirty="0"/>
        </a:p>
      </dgm:t>
    </dgm:pt>
    <dgm:pt modelId="{BB0DBDDF-9D1E-4F7A-87B1-A8A3161DB294}" type="parTrans" cxnId="{AED41A3D-046C-4EC4-A346-3A3A95DF9B3E}">
      <dgm:prSet/>
      <dgm:spPr/>
      <dgm:t>
        <a:bodyPr/>
        <a:lstStyle/>
        <a:p>
          <a:endParaRPr lang="ru-RU"/>
        </a:p>
      </dgm:t>
    </dgm:pt>
    <dgm:pt modelId="{9A4A0BE6-44AC-48AC-BF33-D853B84E2704}" type="sibTrans" cxnId="{AED41A3D-046C-4EC4-A346-3A3A95DF9B3E}">
      <dgm:prSet/>
      <dgm:spPr/>
      <dgm:t>
        <a:bodyPr/>
        <a:lstStyle/>
        <a:p>
          <a:endParaRPr lang="ru-RU"/>
        </a:p>
      </dgm:t>
    </dgm:pt>
    <dgm:pt modelId="{C0FDFF3B-6A6B-4C9A-9C59-2A895EE7930F}">
      <dgm:prSet phldrT="[Текст]"/>
      <dgm:spPr/>
      <dgm:t>
        <a:bodyPr/>
        <a:lstStyle/>
        <a:p>
          <a:r>
            <a:rPr lang="ru-RU" dirty="0" smtClean="0"/>
            <a:t>Групповая работа</a:t>
          </a:r>
          <a:endParaRPr lang="ru-RU" dirty="0"/>
        </a:p>
      </dgm:t>
    </dgm:pt>
    <dgm:pt modelId="{654E21B3-2CD9-4C72-9CC8-9F4BF10C107A}" type="parTrans" cxnId="{10BEE4A9-AD56-434B-8FD2-ABEA00009CFE}">
      <dgm:prSet/>
      <dgm:spPr/>
      <dgm:t>
        <a:bodyPr/>
        <a:lstStyle/>
        <a:p>
          <a:endParaRPr lang="ru-RU"/>
        </a:p>
      </dgm:t>
    </dgm:pt>
    <dgm:pt modelId="{F8521E17-105B-48B1-87BE-0D0CBF68AB37}" type="sibTrans" cxnId="{10BEE4A9-AD56-434B-8FD2-ABEA00009CFE}">
      <dgm:prSet/>
      <dgm:spPr/>
      <dgm:t>
        <a:bodyPr/>
        <a:lstStyle/>
        <a:p>
          <a:endParaRPr lang="ru-RU"/>
        </a:p>
      </dgm:t>
    </dgm:pt>
    <dgm:pt modelId="{88362557-3095-47C2-8634-637B0E8A1473}">
      <dgm:prSet phldrT="[Текст]"/>
      <dgm:spPr/>
      <dgm:t>
        <a:bodyPr/>
        <a:lstStyle/>
        <a:p>
          <a:r>
            <a:rPr lang="ru-RU" dirty="0" smtClean="0"/>
            <a:t>Постоянный состав</a:t>
          </a:r>
          <a:endParaRPr lang="ru-RU" dirty="0"/>
        </a:p>
      </dgm:t>
    </dgm:pt>
    <dgm:pt modelId="{FE7669E6-AA9B-467E-9B54-86EE6DAB67FE}" type="parTrans" cxnId="{F498DD6D-1583-43CC-9881-1D86729FD15C}">
      <dgm:prSet/>
      <dgm:spPr/>
      <dgm:t>
        <a:bodyPr/>
        <a:lstStyle/>
        <a:p>
          <a:endParaRPr lang="ru-RU"/>
        </a:p>
      </dgm:t>
    </dgm:pt>
    <dgm:pt modelId="{97DB0C1F-14BF-4A74-A0B0-477F53CBD27E}" type="sibTrans" cxnId="{F498DD6D-1583-43CC-9881-1D86729FD15C}">
      <dgm:prSet/>
      <dgm:spPr/>
      <dgm:t>
        <a:bodyPr/>
        <a:lstStyle/>
        <a:p>
          <a:endParaRPr lang="ru-RU"/>
        </a:p>
      </dgm:t>
    </dgm:pt>
    <dgm:pt modelId="{0C3A51E3-D9A8-4607-901B-DAA9B274515B}">
      <dgm:prSet phldrT="[Текст]"/>
      <dgm:spPr/>
      <dgm:t>
        <a:bodyPr/>
        <a:lstStyle/>
        <a:p>
          <a:r>
            <a:rPr lang="ru-RU" dirty="0" smtClean="0"/>
            <a:t>Вопрос-ответ</a:t>
          </a:r>
          <a:endParaRPr lang="ru-RU" dirty="0"/>
        </a:p>
      </dgm:t>
    </dgm:pt>
    <dgm:pt modelId="{195532ED-8E1B-4FC1-A0D8-D51D4EDDC6B6}" type="parTrans" cxnId="{C9CCB038-E619-49F9-9C64-EB8D46678D03}">
      <dgm:prSet/>
      <dgm:spPr/>
    </dgm:pt>
    <dgm:pt modelId="{F4F5C56D-5747-4A56-842B-E66ABAC955D7}" type="sibTrans" cxnId="{C9CCB038-E619-49F9-9C64-EB8D46678D03}">
      <dgm:prSet/>
      <dgm:spPr/>
    </dgm:pt>
    <dgm:pt modelId="{2E058A4A-FC59-4A17-A803-8D3240A1D41C}">
      <dgm:prSet phldrT="[Текст]"/>
      <dgm:spPr/>
      <dgm:t>
        <a:bodyPr/>
        <a:lstStyle/>
        <a:p>
          <a:r>
            <a:rPr lang="ru-RU" dirty="0" smtClean="0"/>
            <a:t>Переменный состав</a:t>
          </a:r>
          <a:endParaRPr lang="ru-RU" dirty="0"/>
        </a:p>
      </dgm:t>
    </dgm:pt>
    <dgm:pt modelId="{8705DBE0-0B78-48EF-A5AC-C672DCA4EDDD}" type="parTrans" cxnId="{AD2B58EE-495F-4595-87B6-167CB7D91A28}">
      <dgm:prSet/>
      <dgm:spPr/>
    </dgm:pt>
    <dgm:pt modelId="{A5779983-B802-4FEF-AACA-BF27CCF0D505}" type="sibTrans" cxnId="{AD2B58EE-495F-4595-87B6-167CB7D91A28}">
      <dgm:prSet/>
      <dgm:spPr/>
    </dgm:pt>
    <dgm:pt modelId="{E60F82F2-2C51-4FC2-9895-6753B1A736C4}" type="pres">
      <dgm:prSet presAssocID="{C193581D-E133-4EE7-A55C-CFA3F9904CE5}" presName="linear" presStyleCnt="0">
        <dgm:presLayoutVars>
          <dgm:animLvl val="lvl"/>
          <dgm:resizeHandles val="exact"/>
        </dgm:presLayoutVars>
      </dgm:prSet>
      <dgm:spPr/>
    </dgm:pt>
    <dgm:pt modelId="{16B00826-3779-40E8-9C99-217575DE8FAC}" type="pres">
      <dgm:prSet presAssocID="{528AC389-3EFB-469A-93B3-C092751B58B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43A4061-2B92-43D3-98FE-6051A90ABFD4}" type="pres">
      <dgm:prSet presAssocID="{528AC389-3EFB-469A-93B3-C092751B58BD}" presName="childText" presStyleLbl="revTx" presStyleIdx="0" presStyleCnt="2">
        <dgm:presLayoutVars>
          <dgm:bulletEnabled val="1"/>
        </dgm:presLayoutVars>
      </dgm:prSet>
      <dgm:spPr/>
    </dgm:pt>
    <dgm:pt modelId="{254C26F1-423F-49AA-994B-2D8687B586F4}" type="pres">
      <dgm:prSet presAssocID="{C0FDFF3B-6A6B-4C9A-9C59-2A895EE7930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7658F-8AD1-4129-80BD-C63F5CD88F36}" type="pres">
      <dgm:prSet presAssocID="{C0FDFF3B-6A6B-4C9A-9C59-2A895EE7930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9C09CEA-4D22-43B4-9163-E97F7A2337BF}" type="presOf" srcId="{88362557-3095-47C2-8634-637B0E8A1473}" destId="{9C17658F-8AD1-4129-80BD-C63F5CD88F36}" srcOrd="0" destOrd="0" presId="urn:microsoft.com/office/officeart/2005/8/layout/vList2"/>
    <dgm:cxn modelId="{0AAEE97E-78A5-4811-B7E5-3B3C12A1AE44}" type="presOf" srcId="{2E058A4A-FC59-4A17-A803-8D3240A1D41C}" destId="{9C17658F-8AD1-4129-80BD-C63F5CD88F36}" srcOrd="0" destOrd="1" presId="urn:microsoft.com/office/officeart/2005/8/layout/vList2"/>
    <dgm:cxn modelId="{C9CCB038-E619-49F9-9C64-EB8D46678D03}" srcId="{528AC389-3EFB-469A-93B3-C092751B58BD}" destId="{0C3A51E3-D9A8-4607-901B-DAA9B274515B}" srcOrd="1" destOrd="0" parTransId="{195532ED-8E1B-4FC1-A0D8-D51D4EDDC6B6}" sibTransId="{F4F5C56D-5747-4A56-842B-E66ABAC955D7}"/>
    <dgm:cxn modelId="{7202C141-BF05-4A74-9455-CB01FF9E61E3}" type="presOf" srcId="{C0FDFF3B-6A6B-4C9A-9C59-2A895EE7930F}" destId="{254C26F1-423F-49AA-994B-2D8687B586F4}" srcOrd="0" destOrd="0" presId="urn:microsoft.com/office/officeart/2005/8/layout/vList2"/>
    <dgm:cxn modelId="{10BEE4A9-AD56-434B-8FD2-ABEA00009CFE}" srcId="{C193581D-E133-4EE7-A55C-CFA3F9904CE5}" destId="{C0FDFF3B-6A6B-4C9A-9C59-2A895EE7930F}" srcOrd="1" destOrd="0" parTransId="{654E21B3-2CD9-4C72-9CC8-9F4BF10C107A}" sibTransId="{F8521E17-105B-48B1-87BE-0D0CBF68AB37}"/>
    <dgm:cxn modelId="{AED41A3D-046C-4EC4-A346-3A3A95DF9B3E}" srcId="{528AC389-3EFB-469A-93B3-C092751B58BD}" destId="{A196BD00-67B4-4315-A591-3E134457B280}" srcOrd="0" destOrd="0" parTransId="{BB0DBDDF-9D1E-4F7A-87B1-A8A3161DB294}" sibTransId="{9A4A0BE6-44AC-48AC-BF33-D853B84E2704}"/>
    <dgm:cxn modelId="{AD2B58EE-495F-4595-87B6-167CB7D91A28}" srcId="{C0FDFF3B-6A6B-4C9A-9C59-2A895EE7930F}" destId="{2E058A4A-FC59-4A17-A803-8D3240A1D41C}" srcOrd="1" destOrd="0" parTransId="{8705DBE0-0B78-48EF-A5AC-C672DCA4EDDD}" sibTransId="{A5779983-B802-4FEF-AACA-BF27CCF0D505}"/>
    <dgm:cxn modelId="{10468E12-1AD5-43C3-81E2-A8D704701FAF}" type="presOf" srcId="{A196BD00-67B4-4315-A591-3E134457B280}" destId="{343A4061-2B92-43D3-98FE-6051A90ABFD4}" srcOrd="0" destOrd="0" presId="urn:microsoft.com/office/officeart/2005/8/layout/vList2"/>
    <dgm:cxn modelId="{8781F2AC-4294-40F9-AA06-C6FC6EB278AC}" type="presOf" srcId="{0C3A51E3-D9A8-4607-901B-DAA9B274515B}" destId="{343A4061-2B92-43D3-98FE-6051A90ABFD4}" srcOrd="0" destOrd="1" presId="urn:microsoft.com/office/officeart/2005/8/layout/vList2"/>
    <dgm:cxn modelId="{FE603299-5334-44B1-AE1A-DB4726EDD251}" type="presOf" srcId="{C193581D-E133-4EE7-A55C-CFA3F9904CE5}" destId="{E60F82F2-2C51-4FC2-9895-6753B1A736C4}" srcOrd="0" destOrd="0" presId="urn:microsoft.com/office/officeart/2005/8/layout/vList2"/>
    <dgm:cxn modelId="{F82E65D7-10CB-4992-8D46-0FB768177F2E}" srcId="{C193581D-E133-4EE7-A55C-CFA3F9904CE5}" destId="{528AC389-3EFB-469A-93B3-C092751B58BD}" srcOrd="0" destOrd="0" parTransId="{90A1CCC4-1490-4232-94A1-C25F9D161207}" sibTransId="{E87E8383-C3C3-4376-A1E9-F09D9FABB564}"/>
    <dgm:cxn modelId="{BE595A2D-B204-48D5-B3E2-210A2A2D2E4B}" type="presOf" srcId="{528AC389-3EFB-469A-93B3-C092751B58BD}" destId="{16B00826-3779-40E8-9C99-217575DE8FAC}" srcOrd="0" destOrd="0" presId="urn:microsoft.com/office/officeart/2005/8/layout/vList2"/>
    <dgm:cxn modelId="{F498DD6D-1583-43CC-9881-1D86729FD15C}" srcId="{C0FDFF3B-6A6B-4C9A-9C59-2A895EE7930F}" destId="{88362557-3095-47C2-8634-637B0E8A1473}" srcOrd="0" destOrd="0" parTransId="{FE7669E6-AA9B-467E-9B54-86EE6DAB67FE}" sibTransId="{97DB0C1F-14BF-4A74-A0B0-477F53CBD27E}"/>
    <dgm:cxn modelId="{3731DAC2-DC01-4FB9-8F55-5FEE24FF22F7}" type="presParOf" srcId="{E60F82F2-2C51-4FC2-9895-6753B1A736C4}" destId="{16B00826-3779-40E8-9C99-217575DE8FAC}" srcOrd="0" destOrd="0" presId="urn:microsoft.com/office/officeart/2005/8/layout/vList2"/>
    <dgm:cxn modelId="{01BB7B82-18DB-448B-936D-6F4D989E6D77}" type="presParOf" srcId="{E60F82F2-2C51-4FC2-9895-6753B1A736C4}" destId="{343A4061-2B92-43D3-98FE-6051A90ABFD4}" srcOrd="1" destOrd="0" presId="urn:microsoft.com/office/officeart/2005/8/layout/vList2"/>
    <dgm:cxn modelId="{D8075B57-4CE0-419B-9BF6-6995B5572D8B}" type="presParOf" srcId="{E60F82F2-2C51-4FC2-9895-6753B1A736C4}" destId="{254C26F1-423F-49AA-994B-2D8687B586F4}" srcOrd="2" destOrd="0" presId="urn:microsoft.com/office/officeart/2005/8/layout/vList2"/>
    <dgm:cxn modelId="{BA2ECC9A-D25E-4648-9039-D55834AE3ABD}" type="presParOf" srcId="{E60F82F2-2C51-4FC2-9895-6753B1A736C4}" destId="{9C17658F-8AD1-4129-80BD-C63F5CD88F36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B9FF73-E182-4F82-AF5E-6156DECE2C9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F0E899-DAD1-4335-98FF-46A5AFE29A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15436" cy="182976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Формирование универсальных учебных действий на этапе актуализации знаний на уроках информатики.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000504"/>
            <a:ext cx="7772400" cy="119970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err="1"/>
              <a:t>Саввич</a:t>
            </a:r>
            <a:r>
              <a:rPr lang="ru-RU" b="1" dirty="0"/>
              <a:t> Елена Витальевна,</a:t>
            </a:r>
            <a:br>
              <a:rPr lang="ru-RU" b="1" dirty="0"/>
            </a:br>
            <a:r>
              <a:rPr lang="ru-RU" dirty="0"/>
              <a:t>учитель математики и информатики МАОУ СОШ № 2,</a:t>
            </a:r>
          </a:p>
          <a:p>
            <a:pPr algn="r"/>
            <a:r>
              <a:rPr lang="ru-RU" dirty="0"/>
              <a:t>Павловский район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ПРОЦЕССОР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Быстродействующий, разрядный.</a:t>
            </a:r>
          </a:p>
          <a:p>
            <a:r>
              <a:rPr lang="ru-RU" dirty="0"/>
              <a:t>Исполняет, обрабатывает, руководит.</a:t>
            </a:r>
          </a:p>
          <a:p>
            <a:r>
              <a:rPr lang="ru-RU" dirty="0"/>
              <a:t>Инструмент, позволяющий рационально использовать ресурсы.</a:t>
            </a:r>
          </a:p>
          <a:p>
            <a:r>
              <a:rPr lang="ru-RU" dirty="0"/>
              <a:t>Вычислитель.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Синквейн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Вождь племени Мульти поручил своему министру разработать двоичный код и перевести в него всю важную информацию. Какой разрядности потребуется двоичный код, если алфавит, используемый племенем Мульти, содержит 64 символа? </a:t>
            </a:r>
            <a:r>
              <a:rPr lang="ru-RU" i="1" dirty="0">
                <a:solidFill>
                  <a:srgbClr val="FF0000"/>
                </a:solidFill>
              </a:rPr>
              <a:t>Полученный результат и есть номер буквы в алфавите, которую нужно вписать в ячейки № 4,  № 6, № 9.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Раскодировка</a:t>
            </a:r>
            <a:r>
              <a:rPr lang="ru-RU" dirty="0" smtClean="0"/>
              <a:t> ключевого слова (пример задания для групп)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Раскодировка</a:t>
            </a:r>
            <a:r>
              <a:rPr lang="ru-RU" dirty="0" smtClean="0"/>
              <a:t> ключевого слова (пример задания для групп)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33207" y="3108960"/>
          <a:ext cx="6077585" cy="605854"/>
        </p:xfrm>
        <a:graphic>
          <a:graphicData uri="http://schemas.openxmlformats.org/drawingml/2006/table">
            <a:tbl>
              <a:tblPr/>
              <a:tblGrid>
                <a:gridCol w="675005"/>
                <a:gridCol w="675005"/>
                <a:gridCol w="675005"/>
                <a:gridCol w="675005"/>
                <a:gridCol w="675005"/>
                <a:gridCol w="675640"/>
                <a:gridCol w="675640"/>
                <a:gridCol w="675640"/>
                <a:gridCol w="6756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00166" y="4857760"/>
          <a:ext cx="6077585" cy="980060"/>
        </p:xfrm>
        <a:graphic>
          <a:graphicData uri="http://schemas.openxmlformats.org/drawingml/2006/table">
            <a:tbl>
              <a:tblPr/>
              <a:tblGrid>
                <a:gridCol w="675005"/>
                <a:gridCol w="675005"/>
                <a:gridCol w="675005"/>
                <a:gridCol w="675005"/>
                <a:gridCol w="675005"/>
                <a:gridCol w="675640"/>
                <a:gridCol w="675640"/>
                <a:gridCol w="675640"/>
                <a:gridCol w="6756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548DD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548DD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2285992"/>
            <a:ext cx="71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 записываем в таблицу: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00034" y="407194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правильном выполнении должны получить: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Свойство информации, достаточной для понимания ситуации и принятия решения.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Свойство информации, важной и существенной в настоящий момент.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Вид информации, классифицируемой по способу восприятия, воспринимаемой органами зрения.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Свойство информации, позволяющей получателю решать стоящие перед ним задачи.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Свойство информации, отражающей истинное положение дел.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Синоним понятия «информация».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Вид информации, классифицируемой по способу восприятия, воспринимаемой органами слуха.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928670"/>
          <a:ext cx="6357985" cy="5608320"/>
        </p:xfrm>
        <a:graphic>
          <a:graphicData uri="http://schemas.openxmlformats.org/drawingml/2006/table">
            <a:tbl>
              <a:tblPr/>
              <a:tblGrid>
                <a:gridCol w="268151"/>
                <a:gridCol w="268151"/>
                <a:gridCol w="268151"/>
                <a:gridCol w="268151"/>
                <a:gridCol w="268151"/>
                <a:gridCol w="268151"/>
                <a:gridCol w="268151"/>
                <a:gridCol w="200701"/>
                <a:gridCol w="200701"/>
                <a:gridCol w="315606"/>
                <a:gridCol w="315606"/>
                <a:gridCol w="315606"/>
                <a:gridCol w="315606"/>
                <a:gridCol w="315606"/>
                <a:gridCol w="315606"/>
                <a:gridCol w="315606"/>
                <a:gridCol w="315606"/>
                <a:gridCol w="315606"/>
                <a:gridCol w="292254"/>
                <a:gridCol w="315606"/>
                <a:gridCol w="315606"/>
                <a:gridCol w="315606"/>
              </a:tblGrid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Ъ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развитие </a:t>
            </a:r>
            <a:r>
              <a:rPr lang="ru-RU" dirty="0"/>
              <a:t>логического и критического мышления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развитие культуры </a:t>
            </a:r>
            <a:r>
              <a:rPr lang="ru-RU" dirty="0"/>
              <a:t>речи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формирование </a:t>
            </a:r>
            <a:r>
              <a:rPr lang="ru-RU" dirty="0"/>
              <a:t>честности и объективности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формирование качеств </a:t>
            </a:r>
            <a:r>
              <a:rPr lang="ru-RU" dirty="0"/>
              <a:t>мышления, необходимых для адаптации в современном информационном обществе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Формирование способности </a:t>
            </a:r>
            <a:r>
              <a:rPr lang="ru-RU" dirty="0"/>
              <a:t>к преодолению мыслительных и социальных стереотипов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воспитание </a:t>
            </a:r>
            <a:r>
              <a:rPr lang="ru-RU" dirty="0"/>
              <a:t>качеств личности, обеспечивающих гибкую мобильность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воспитание способности </a:t>
            </a:r>
            <a:r>
              <a:rPr lang="ru-RU" dirty="0"/>
              <a:t>принимать самостоятельные решения в тех или иных жизненных обстоятельствах.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Личностное развитие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357166"/>
          <a:ext cx="842968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раскодирование ключевого слова темы урока в кроссворде с теоретическими вопросами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практических заданий на повторение с заполнением формы по известным ответам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синквейн</a:t>
            </a:r>
            <a:endParaRPr lang="ru-RU" dirty="0"/>
          </a:p>
          <a:p>
            <a:r>
              <a:rPr lang="ru-RU" dirty="0" smtClean="0"/>
              <a:t>аргументированное </a:t>
            </a:r>
            <a:r>
              <a:rPr lang="ru-RU" dirty="0"/>
              <a:t>выстраивание логической </a:t>
            </a:r>
            <a:r>
              <a:rPr lang="ru-RU" dirty="0" smtClean="0"/>
              <a:t>цепочки,</a:t>
            </a:r>
          </a:p>
          <a:p>
            <a:r>
              <a:rPr lang="ru-RU" dirty="0" smtClean="0"/>
              <a:t>исправление </a:t>
            </a:r>
            <a:r>
              <a:rPr lang="ru-RU" dirty="0"/>
              <a:t>ошибок в перепутанной логической цепочке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«корзина идей»,</a:t>
            </a:r>
          </a:p>
          <a:p>
            <a:r>
              <a:rPr lang="ru-RU" dirty="0" smtClean="0"/>
              <a:t>«мозговой штурм»,</a:t>
            </a:r>
          </a:p>
          <a:p>
            <a:r>
              <a:rPr lang="ru-RU" dirty="0" smtClean="0"/>
              <a:t>приёмы игровой технологии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Подводить </a:t>
            </a:r>
            <a:r>
              <a:rPr lang="ru-RU" sz="2400" dirty="0"/>
              <a:t>обучающихся к раскрытию темы урока на основе актуализации ранее полученных </a:t>
            </a:r>
            <a:r>
              <a:rPr lang="ru-RU" sz="2400" dirty="0" smtClean="0"/>
              <a:t>знаний (приёмы)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внутренняя позиция положительного отношения к школе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мотивационная основа учебной деятельности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учебно-познавательный интерес к изучаемому </a:t>
            </a:r>
            <a:r>
              <a:rPr lang="ru-RU" dirty="0" smtClean="0"/>
              <a:t>материалу,</a:t>
            </a:r>
          </a:p>
          <a:p>
            <a:r>
              <a:rPr lang="ru-RU" dirty="0"/>
              <a:t>умение находить информацию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умение </a:t>
            </a:r>
            <a:r>
              <a:rPr lang="ru-RU" dirty="0" smtClean="0"/>
              <a:t>устанавливать </a:t>
            </a:r>
            <a:r>
              <a:rPr lang="ru-RU" dirty="0"/>
              <a:t>взаимосвязь или аналогию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умение</a:t>
            </a:r>
            <a:r>
              <a:rPr lang="ru-RU" dirty="0" smtClean="0"/>
              <a:t> </a:t>
            </a:r>
            <a:r>
              <a:rPr lang="ru-RU" dirty="0"/>
              <a:t>видеть причинно-следственные связи, </a:t>
            </a:r>
            <a:endParaRPr lang="ru-RU" dirty="0" smtClean="0"/>
          </a:p>
          <a:p>
            <a:r>
              <a:rPr lang="ru-RU" dirty="0" smtClean="0"/>
              <a:t>умение </a:t>
            </a:r>
            <a:r>
              <a:rPr lang="ru-RU" dirty="0" smtClean="0"/>
              <a:t>определять </a:t>
            </a:r>
            <a:r>
              <a:rPr lang="ru-RU" dirty="0"/>
              <a:t>ключевые </a:t>
            </a:r>
            <a:r>
              <a:rPr lang="ru-RU" dirty="0" smtClean="0"/>
              <a:t>слова, </a:t>
            </a:r>
          </a:p>
          <a:p>
            <a:r>
              <a:rPr lang="ru-RU" dirty="0" smtClean="0"/>
              <a:t>умение </a:t>
            </a:r>
            <a:r>
              <a:rPr lang="ru-RU" dirty="0"/>
              <a:t>строить алгоритмы и доказывать выдвинутые гипотезы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умение </a:t>
            </a:r>
            <a:r>
              <a:rPr lang="ru-RU" dirty="0" smtClean="0"/>
              <a:t>анализировать, </a:t>
            </a:r>
            <a:r>
              <a:rPr lang="ru-RU" dirty="0"/>
              <a:t>выдвигать версии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умение</a:t>
            </a:r>
            <a:r>
              <a:rPr lang="ru-RU" dirty="0" smtClean="0"/>
              <a:t> </a:t>
            </a:r>
            <a:r>
              <a:rPr lang="ru-RU" dirty="0"/>
              <a:t>выбирать способы и средства </a:t>
            </a:r>
            <a:r>
              <a:rPr lang="ru-RU" dirty="0" smtClean="0"/>
              <a:t>решения,</a:t>
            </a:r>
          </a:p>
          <a:p>
            <a:r>
              <a:rPr lang="ru-RU" dirty="0" smtClean="0"/>
              <a:t>умение </a:t>
            </a:r>
            <a:r>
              <a:rPr lang="ru-RU" dirty="0" err="1" smtClean="0"/>
              <a:t>оцен.ивать</a:t>
            </a:r>
            <a:r>
              <a:rPr lang="ru-RU" dirty="0" smtClean="0"/>
              <a:t> </a:t>
            </a:r>
            <a:r>
              <a:rPr lang="ru-RU" dirty="0"/>
              <a:t>правильность выполнения учебной </a:t>
            </a:r>
            <a:r>
              <a:rPr lang="ru-RU" dirty="0" smtClean="0"/>
              <a:t>задачи.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Формируемые УУД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285728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Формы работы с учащимися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………</a:t>
            </a:r>
            <a:endParaRPr lang="ru-RU" dirty="0"/>
          </a:p>
          <a:p>
            <a:r>
              <a:rPr lang="ru-RU" dirty="0"/>
              <a:t>Быстродействующий, разрядный.</a:t>
            </a:r>
          </a:p>
          <a:p>
            <a:r>
              <a:rPr lang="ru-RU" dirty="0"/>
              <a:t>Исполняет, обрабатывает, руководит.</a:t>
            </a:r>
          </a:p>
          <a:p>
            <a:r>
              <a:rPr lang="ru-RU" dirty="0"/>
              <a:t>Инструмент, позволяющий рационально использовать ресурсы.</a:t>
            </a:r>
          </a:p>
          <a:p>
            <a:r>
              <a:rPr lang="ru-RU" dirty="0"/>
              <a:t>Вычислитель.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Синквейн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546</Words>
  <Application>Microsoft Office PowerPoint</Application>
  <PresentationFormat>Экран (4:3)</PresentationFormat>
  <Paragraphs>183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Формирование универсальных учебных действий на этапе актуализации знаний на уроках информатики. </vt:lpstr>
      <vt:lpstr>Слайд 2</vt:lpstr>
      <vt:lpstr>Личностное развитие</vt:lpstr>
      <vt:lpstr>Слайд 4</vt:lpstr>
      <vt:lpstr>Слайд 5</vt:lpstr>
      <vt:lpstr>Подводить обучающихся к раскрытию темы урока на основе актуализации ранее полученных знаний (приёмы)</vt:lpstr>
      <vt:lpstr>Формируемые УУД</vt:lpstr>
      <vt:lpstr>Слайд 8</vt:lpstr>
      <vt:lpstr>Синквейн</vt:lpstr>
      <vt:lpstr>Синквейн</vt:lpstr>
      <vt:lpstr>Раскодировка ключевого слова (пример задания для групп)</vt:lpstr>
      <vt:lpstr>Раскодировка ключевого слова (пример задания для групп)</vt:lpstr>
      <vt:lpstr>Кроссворд</vt:lpstr>
      <vt:lpstr>Кроссворд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универсальных учебных действий на этапе актуализации знаний на уроках информатики. </dc:title>
  <dc:creator>Admin</dc:creator>
  <cp:lastModifiedBy>Admin</cp:lastModifiedBy>
  <cp:revision>4</cp:revision>
  <dcterms:created xsi:type="dcterms:W3CDTF">2016-02-04T22:11:10Z</dcterms:created>
  <dcterms:modified xsi:type="dcterms:W3CDTF">2016-02-04T22:41:33Z</dcterms:modified>
</cp:coreProperties>
</file>