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4" r:id="rId13"/>
    <p:sldId id="275" r:id="rId14"/>
    <p:sldId id="276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D659ECB-3F9C-480D-BF45-D52306AA27FB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5674B00-BBDC-4771-945D-FD493B50E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283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9ECB-3F9C-480D-BF45-D52306AA27FB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4B00-BBDC-4771-945D-FD493B50E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564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9ECB-3F9C-480D-BF45-D52306AA27FB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4B00-BBDC-4771-945D-FD493B50E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911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9ECB-3F9C-480D-BF45-D52306AA27FB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4B00-BBDC-4771-945D-FD493B50E913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762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9ECB-3F9C-480D-BF45-D52306AA27FB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4B00-BBDC-4771-945D-FD493B50E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090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9ECB-3F9C-480D-BF45-D52306AA27FB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4B00-BBDC-4771-945D-FD493B50E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909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9ECB-3F9C-480D-BF45-D52306AA27FB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4B00-BBDC-4771-945D-FD493B50E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26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9ECB-3F9C-480D-BF45-D52306AA27FB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4B00-BBDC-4771-945D-FD493B50E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684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9ECB-3F9C-480D-BF45-D52306AA27FB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4B00-BBDC-4771-945D-FD493B50E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628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9ECB-3F9C-480D-BF45-D52306AA27FB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4B00-BBDC-4771-945D-FD493B50E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98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9ECB-3F9C-480D-BF45-D52306AA27FB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4B00-BBDC-4771-945D-FD493B50E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34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9ECB-3F9C-480D-BF45-D52306AA27FB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4B00-BBDC-4771-945D-FD493B50E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26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9ECB-3F9C-480D-BF45-D52306AA27FB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4B00-BBDC-4771-945D-FD493B50E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4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9ECB-3F9C-480D-BF45-D52306AA27FB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4B00-BBDC-4771-945D-FD493B50E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2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9ECB-3F9C-480D-BF45-D52306AA27FB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4B00-BBDC-4771-945D-FD493B50E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12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9ECB-3F9C-480D-BF45-D52306AA27FB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4B00-BBDC-4771-945D-FD493B50E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364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9ECB-3F9C-480D-BF45-D52306AA27FB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4B00-BBDC-4771-945D-FD493B50E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32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59ECB-3F9C-480D-BF45-D52306AA27FB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4B00-BBDC-4771-945D-FD493B50E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3855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402897" y="221818"/>
            <a:ext cx="8791575" cy="23876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Файлы </a:t>
            </a: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и </a:t>
            </a:r>
            <a:r>
              <a:rPr lang="en-US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/>
            </a:r>
            <a:br>
              <a:rPr lang="en-US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файловая система</a:t>
            </a:r>
            <a:endParaRPr lang="ru-RU" b="1" i="1" dirty="0"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02896" y="3422073"/>
            <a:ext cx="7392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Задания для подготовки к ОГЭ 9 класс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6964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ru-RU" sz="32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Задание 2</a:t>
            </a: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/>
            </a:r>
            <a:b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в папке 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 game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находятся файлы: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981201" y="2105025"/>
            <a:ext cx="4691063" cy="3124200"/>
          </a:xfrm>
        </p:spPr>
        <p:txBody>
          <a:bodyPr rtlCol="0">
            <a:normAutofit fontScale="77500" lnSpcReduction="20000"/>
          </a:bodyPr>
          <a:lstStyle/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My_game.exe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My_game.txt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My_game.bmp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My_game.avi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My_game.wav</a:t>
            </a:r>
            <a:endParaRPr lang="ru-RU" sz="40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600825" y="2174876"/>
            <a:ext cx="381635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Определите файл, в котором может быть записано музыкальное сопровождение к игре.</a:t>
            </a:r>
          </a:p>
        </p:txBody>
      </p:sp>
    </p:spTree>
    <p:extLst>
      <p:ext uri="{BB962C8B-B14F-4D97-AF65-F5344CB8AC3E}">
        <p14:creationId xmlns:p14="http://schemas.microsoft.com/office/powerpoint/2010/main" val="341803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ru-RU" sz="32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Задание 3</a:t>
            </a: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/>
            </a:r>
            <a:b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Что может храниться в следующих файлах?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48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House.doc</a:t>
            </a:r>
          </a:p>
          <a:p>
            <a:pPr>
              <a:buNone/>
              <a:defRPr/>
            </a:pPr>
            <a:r>
              <a:rPr lang="en-US" sz="48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House.bmp</a:t>
            </a:r>
            <a:endParaRPr lang="ru-RU" sz="4800" b="1" i="1"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12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115889"/>
            <a:ext cx="61214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08213" y="2276476"/>
            <a:ext cx="8064500" cy="4156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чего начать?</a:t>
            </a:r>
          </a:p>
          <a:p>
            <a:pPr>
              <a:defRPr/>
            </a:pP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Представим наш ход действий, чтобы открыть файл Хризантема.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Сначала открыть папку (каталог) 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затем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папке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найти папку 2013,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Открыть папку 2013 и найти там папку Осень,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Открыть папку  Осень и найти файл Хризантема.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Открыть файл Хризантема.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doc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r>
              <a:rPr lang="ru-RU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Главное, что нужно понять  - файл находится в каталоге Осень</a:t>
            </a:r>
            <a:r>
              <a:rPr lang="ru-RU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defRPr/>
            </a:pPr>
            <a:endParaRPr lang="ru-RU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Читаем снова условие задачи.</a:t>
            </a:r>
          </a:p>
        </p:txBody>
      </p:sp>
    </p:spTree>
    <p:extLst>
      <p:ext uri="{BB962C8B-B14F-4D97-AF65-F5344CB8AC3E}">
        <p14:creationId xmlns:p14="http://schemas.microsoft.com/office/powerpoint/2010/main" val="247219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115889"/>
            <a:ext cx="61214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Прямоугольник 4"/>
          <p:cNvSpPr>
            <a:spLocks noChangeArrowheads="1"/>
          </p:cNvSpPr>
          <p:nvPr/>
        </p:nvSpPr>
        <p:spPr bwMode="auto">
          <a:xfrm>
            <a:off x="2279650" y="2205038"/>
            <a:ext cx="80645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Продолжаем…</a:t>
            </a:r>
          </a:p>
          <a:p>
            <a:pPr eaLnBrk="1" hangingPunct="1"/>
            <a:endParaRPr lang="ru-RU" alt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Главное, что нам понятно  - сначала файл находился в каталоге Осень.</a:t>
            </a:r>
          </a:p>
          <a:p>
            <a:pPr eaLnBrk="1" hangingPunct="1"/>
            <a:endParaRPr lang="ru-RU" alt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втором предложении задания сказано, что создали подкаталог </a:t>
            </a: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Ноябрь</a:t>
            </a:r>
            <a:r>
              <a:rPr lang="ru-RU" alt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 файл </a:t>
            </a: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Хризантема.</a:t>
            </a:r>
            <a:r>
              <a:rPr lang="en-US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</a:t>
            </a:r>
            <a:r>
              <a:rPr lang="ru-RU" alt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переместили в созданный подкаталог.</a:t>
            </a:r>
          </a:p>
          <a:p>
            <a:pPr eaLnBrk="1" hangingPunct="1"/>
            <a:endParaRPr lang="ru-RU" alt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 в папке (каталоге) Осень создали каталог </a:t>
            </a:r>
            <a:r>
              <a:rPr lang="ru-RU" alt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Ноябрь </a:t>
            </a:r>
            <a:r>
              <a:rPr lang="ru-RU" alt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файл </a:t>
            </a:r>
            <a:r>
              <a:rPr lang="ru-RU" alt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Хризантема.</a:t>
            </a:r>
            <a:r>
              <a:rPr lang="en-US" alt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</a:t>
            </a:r>
            <a:r>
              <a:rPr lang="ru-RU" alt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переместили в созданный подкаталог </a:t>
            </a:r>
            <a:r>
              <a:rPr lang="ru-RU" alt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Ноябрь.</a:t>
            </a:r>
          </a:p>
          <a:p>
            <a:pPr eaLnBrk="1" hangingPunct="1"/>
            <a:endParaRPr lang="ru-RU" altLang="ru-RU" sz="2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Представим наш ход действий, чтобы открыть файл Хризантема.</a:t>
            </a:r>
            <a:r>
              <a:rPr lang="en-US" alt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</a:t>
            </a:r>
            <a:r>
              <a:rPr lang="ru-RU" alt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ru-RU" altLang="ru-RU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70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115889"/>
            <a:ext cx="61214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79650" y="2274889"/>
            <a:ext cx="7416800" cy="3692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Ход действий, чтобы открыть файл Хризантема.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doc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Сначала открыть папку (каталог) 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затем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папке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найти папку 2013,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Открыть папку 2013 и найти там папку Осень,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Открыть папку  Осень и найти папку Ноябрь,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Открыть папку Ноябрь и найти файл Хризантема.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doc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  <a:defRPr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Путь к файлу Хризантема.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это полное имя файла.</a:t>
            </a:r>
          </a:p>
          <a:p>
            <a:pPr marL="457200" indent="-457200">
              <a:defRPr/>
            </a:pP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Таким образом, давайте укажем полное имя файла после перемещения.</a:t>
            </a:r>
          </a:p>
          <a:p>
            <a:pPr marL="457200" indent="-457200">
              <a:defRPr/>
            </a:pP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976" y="5445125"/>
            <a:ext cx="374491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6078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</a:t>
            </a:r>
            <a:r>
              <a:rPr lang="ru-RU" dirty="0" smtClean="0"/>
              <a:t>за внимание!!!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205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just">
              <a:defRPr/>
            </a:pPr>
            <a:r>
              <a:rPr lang="ru-RU" sz="2800" b="1" i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Файл</a:t>
            </a:r>
            <a:r>
              <a:rPr lang="ru-RU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– программа или данные, записанные в долговременной памяти компьютера и имеющие имя.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55788"/>
            <a:ext cx="8229600" cy="3733800"/>
          </a:xfrm>
        </p:spPr>
        <p:txBody>
          <a:bodyPr rtlCol="0">
            <a:normAutofit fontScale="92500"/>
          </a:bodyPr>
          <a:lstStyle/>
          <a:p>
            <a:pPr>
              <a:buNone/>
              <a:defRPr/>
            </a:pPr>
            <a:endParaRPr lang="ru-RU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  <a:p>
            <a:pPr>
              <a:buNone/>
              <a:defRPr/>
            </a:pPr>
            <a:endParaRPr lang="ru-RU" b="1" i="1" dirty="0"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  <a:p>
            <a:pPr>
              <a:buNone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Имя файла состоит из 2</a:t>
            </a:r>
            <a:r>
              <a:rPr lang="ru-RU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х</a:t>
            </a: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частей:</a:t>
            </a:r>
          </a:p>
          <a:p>
            <a:pPr>
              <a:buNone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1) </a:t>
            </a:r>
            <a:r>
              <a:rPr lang="ru-RU" b="1" i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имя</a:t>
            </a: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– дает файлу пользователь – может включать до 255 символов;</a:t>
            </a:r>
          </a:p>
          <a:p>
            <a:pPr>
              <a:buNone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2) </a:t>
            </a:r>
            <a:r>
              <a:rPr lang="ru-RU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расширение</a:t>
            </a: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– задается программой, в которой создан файл – отводится до 3 символов.</a:t>
            </a: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2208214" y="5446714"/>
            <a:ext cx="7775575" cy="1006475"/>
            <a:chOff x="431" y="3431"/>
            <a:chExt cx="4898" cy="634"/>
          </a:xfrm>
        </p:grpSpPr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431" y="3431"/>
              <a:ext cx="489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sz="6000" b="1" i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</a:rPr>
                <a:t>имя.расширение</a:t>
              </a:r>
            </a:p>
          </p:txBody>
        </p:sp>
        <p:sp>
          <p:nvSpPr>
            <p:cNvPr id="3078" name="Line 5"/>
            <p:cNvSpPr>
              <a:spLocks noChangeShapeType="1"/>
            </p:cNvSpPr>
            <p:nvPr/>
          </p:nvSpPr>
          <p:spPr bwMode="auto">
            <a:xfrm>
              <a:off x="612" y="4020"/>
              <a:ext cx="1089" cy="0"/>
            </a:xfrm>
            <a:prstGeom prst="line">
              <a:avLst/>
            </a:prstGeom>
            <a:noFill/>
            <a:ln w="57150">
              <a:solidFill>
                <a:srgbClr val="66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79" name="Line 6"/>
            <p:cNvSpPr>
              <a:spLocks noChangeShapeType="1"/>
            </p:cNvSpPr>
            <p:nvPr/>
          </p:nvSpPr>
          <p:spPr bwMode="auto">
            <a:xfrm>
              <a:off x="1882" y="4020"/>
              <a:ext cx="3266" cy="0"/>
            </a:xfrm>
            <a:prstGeom prst="line">
              <a:avLst/>
            </a:prstGeom>
            <a:noFill/>
            <a:ln w="57150">
              <a:solidFill>
                <a:srgbClr val="66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0" name="Line 7"/>
            <p:cNvSpPr>
              <a:spLocks noChangeShapeType="1"/>
            </p:cNvSpPr>
            <p:nvPr/>
          </p:nvSpPr>
          <p:spPr bwMode="auto">
            <a:xfrm>
              <a:off x="612" y="3884"/>
              <a:ext cx="0" cy="136"/>
            </a:xfrm>
            <a:prstGeom prst="line">
              <a:avLst/>
            </a:prstGeom>
            <a:noFill/>
            <a:ln w="57150">
              <a:solidFill>
                <a:srgbClr val="66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1" name="Line 8"/>
            <p:cNvSpPr>
              <a:spLocks noChangeShapeType="1"/>
            </p:cNvSpPr>
            <p:nvPr/>
          </p:nvSpPr>
          <p:spPr bwMode="auto">
            <a:xfrm>
              <a:off x="1701" y="3884"/>
              <a:ext cx="0" cy="136"/>
            </a:xfrm>
            <a:prstGeom prst="line">
              <a:avLst/>
            </a:prstGeom>
            <a:noFill/>
            <a:ln w="57150">
              <a:solidFill>
                <a:srgbClr val="66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2" name="Line 9"/>
            <p:cNvSpPr>
              <a:spLocks noChangeShapeType="1"/>
            </p:cNvSpPr>
            <p:nvPr/>
          </p:nvSpPr>
          <p:spPr bwMode="auto">
            <a:xfrm>
              <a:off x="1882" y="3884"/>
              <a:ext cx="0" cy="136"/>
            </a:xfrm>
            <a:prstGeom prst="line">
              <a:avLst/>
            </a:prstGeom>
            <a:noFill/>
            <a:ln w="57150">
              <a:solidFill>
                <a:srgbClr val="66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3" name="Line 10"/>
            <p:cNvSpPr>
              <a:spLocks noChangeShapeType="1"/>
            </p:cNvSpPr>
            <p:nvPr/>
          </p:nvSpPr>
          <p:spPr bwMode="auto">
            <a:xfrm>
              <a:off x="5148" y="3884"/>
              <a:ext cx="0" cy="136"/>
            </a:xfrm>
            <a:prstGeom prst="line">
              <a:avLst/>
            </a:prstGeom>
            <a:noFill/>
            <a:ln w="57150">
              <a:solidFill>
                <a:srgbClr val="66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46835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476250"/>
            <a:ext cx="8229600" cy="1728788"/>
          </a:xfrm>
        </p:spPr>
        <p:txBody>
          <a:bodyPr rtlCol="0">
            <a:norm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ru-RU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Имена файлов </a:t>
            </a:r>
            <a:r>
              <a:rPr lang="ru-RU" sz="2800" b="1" i="1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не могут</a:t>
            </a:r>
            <a:r>
              <a:rPr lang="ru-RU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содержать следующие символы: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/ </a:t>
            </a:r>
            <a:r>
              <a:rPr lang="en-U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\ </a:t>
            </a:r>
            <a:r>
              <a:rPr lang="ru-RU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: * ? </a:t>
            </a:r>
            <a:r>
              <a:rPr lang="en-U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“</a:t>
            </a:r>
            <a:r>
              <a:rPr lang="ru-RU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en-US" sz="54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&lt; &gt; |</a:t>
            </a:r>
            <a:endParaRPr lang="ru-RU" sz="5400" b="1" i="1"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847851" y="2133601"/>
            <a:ext cx="8353425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Расширение указывает на тип информации, хранящейся в файле (тип файла):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txt</a:t>
            </a:r>
            <a:r>
              <a:rPr lang="en-US" sz="28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, </a:t>
            </a: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doc</a:t>
            </a:r>
            <a:r>
              <a:rPr lang="en-US" sz="28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, </a:t>
            </a: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rtf</a:t>
            </a: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– текстовые документы;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bmp</a:t>
            </a:r>
            <a:r>
              <a:rPr lang="en-US" sz="28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, </a:t>
            </a: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jpg</a:t>
            </a:r>
            <a:r>
              <a:rPr lang="en-US" sz="28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, </a:t>
            </a: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gif</a:t>
            </a: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– </a:t>
            </a:r>
            <a:r>
              <a:rPr lang="ru-RU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графические файлы;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wav</a:t>
            </a:r>
            <a:r>
              <a:rPr lang="en-US" sz="28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, </a:t>
            </a: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mp3</a:t>
            </a: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– </a:t>
            </a:r>
            <a:r>
              <a:rPr lang="ru-RU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звуковые файлы;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avi</a:t>
            </a:r>
            <a:r>
              <a:rPr lang="en-US" sz="28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, </a:t>
            </a: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mp4</a:t>
            </a: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– </a:t>
            </a:r>
            <a:r>
              <a:rPr lang="ru-RU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видеофайлы;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exe</a:t>
            </a:r>
            <a:r>
              <a:rPr lang="en-US" sz="28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, </a:t>
            </a:r>
            <a:r>
              <a:rPr lang="en-US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com</a:t>
            </a: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– </a:t>
            </a:r>
            <a:r>
              <a:rPr lang="ru-RU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программы, готовые к запуску (выполняемые файлы).</a:t>
            </a:r>
          </a:p>
        </p:txBody>
      </p:sp>
    </p:spTree>
    <p:extLst>
      <p:ext uri="{BB962C8B-B14F-4D97-AF65-F5344CB8AC3E}">
        <p14:creationId xmlns:p14="http://schemas.microsoft.com/office/powerpoint/2010/main" val="306940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908050"/>
            <a:ext cx="8229600" cy="2116138"/>
          </a:xfrm>
        </p:spPr>
        <p:txBody>
          <a:bodyPr rtlCol="0">
            <a:normAutofit fontScale="55000" lnSpcReduction="20000"/>
          </a:bodyPr>
          <a:lstStyle/>
          <a:p>
            <a:pPr marL="0" indent="363538" algn="just">
              <a:buNone/>
              <a:defRPr/>
            </a:pPr>
            <a:r>
              <a:rPr lang="ru-RU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Для систематизации файлов используют папки. Имя папки составляется по тем же правилам, что и имена файлов, но не имеет расширения.</a:t>
            </a:r>
          </a:p>
        </p:txBody>
      </p:sp>
    </p:spTree>
    <p:extLst>
      <p:ext uri="{BB962C8B-B14F-4D97-AF65-F5344CB8AC3E}">
        <p14:creationId xmlns:p14="http://schemas.microsoft.com/office/powerpoint/2010/main" val="226491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ru-RU" sz="32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Задание 1</a:t>
            </a:r>
            <a:br>
              <a:rPr lang="ru-RU" sz="32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Выберите правильные имена файлов: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133850"/>
          </a:xfrm>
        </p:spPr>
        <p:txBody>
          <a:bodyPr rtlCol="0">
            <a:normAutofit fontScale="62500" lnSpcReduction="20000"/>
          </a:bodyPr>
          <a:lstStyle/>
          <a:p>
            <a:pPr>
              <a:buNone/>
              <a:defRPr/>
            </a:pPr>
            <a:endParaRPr lang="ru-RU" sz="4000" b="1" i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  <a:p>
            <a:pPr>
              <a:buNone/>
              <a:defRPr/>
            </a:pPr>
            <a:r>
              <a:rPr lang="ru-RU" sz="40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1</a:t>
            </a:r>
            <a:r>
              <a:rPr lang="ru-RU" sz="40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) Рыбалка.</a:t>
            </a:r>
          </a:p>
          <a:p>
            <a:pPr>
              <a:buNone/>
              <a:defRPr/>
            </a:pPr>
            <a:r>
              <a:rPr lang="ru-RU" sz="40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2) Сочинение о лете.</a:t>
            </a:r>
          </a:p>
          <a:p>
            <a:pPr>
              <a:buNone/>
              <a:defRPr/>
            </a:pPr>
            <a:r>
              <a:rPr lang="ru-RU" sz="40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3) 12</a:t>
            </a:r>
            <a:r>
              <a:rPr lang="en-US" sz="40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&gt;13</a:t>
            </a:r>
            <a:r>
              <a:rPr lang="ru-RU" sz="40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.</a:t>
            </a:r>
          </a:p>
          <a:p>
            <a:pPr>
              <a:buNone/>
              <a:defRPr/>
            </a:pPr>
            <a:r>
              <a:rPr lang="ru-RU" sz="40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4) 12 больше 13.</a:t>
            </a:r>
          </a:p>
          <a:p>
            <a:pPr>
              <a:buNone/>
              <a:defRPr/>
            </a:pPr>
            <a:r>
              <a:rPr lang="ru-RU" sz="40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5) Ура!</a:t>
            </a:r>
          </a:p>
          <a:p>
            <a:pPr>
              <a:buNone/>
              <a:defRPr/>
            </a:pPr>
            <a:r>
              <a:rPr lang="ru-RU" sz="40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6) </a:t>
            </a:r>
            <a:r>
              <a:rPr lang="ru-RU" sz="40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Мой_рисунок</a:t>
            </a:r>
            <a:r>
              <a:rPr lang="ru-RU" sz="40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.</a:t>
            </a:r>
          </a:p>
          <a:p>
            <a:pPr>
              <a:buNone/>
              <a:defRPr/>
            </a:pPr>
            <a:r>
              <a:rPr lang="ru-RU" sz="40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7) Список 8 «А».</a:t>
            </a:r>
          </a:p>
        </p:txBody>
      </p:sp>
    </p:spTree>
    <p:extLst>
      <p:ext uri="{BB962C8B-B14F-4D97-AF65-F5344CB8AC3E}">
        <p14:creationId xmlns:p14="http://schemas.microsoft.com/office/powerpoint/2010/main" val="142090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ru-RU" sz="32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Задание 2</a:t>
            </a: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/>
            </a:r>
            <a:b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в папке 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 game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находятся файлы: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981201" y="1773238"/>
            <a:ext cx="4619625" cy="3124200"/>
          </a:xfrm>
        </p:spPr>
        <p:txBody>
          <a:bodyPr rtlCol="0">
            <a:normAutofit fontScale="77500" lnSpcReduction="20000"/>
          </a:bodyPr>
          <a:lstStyle/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My_game.exe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My_game.txt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My_game.bmp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My_game.avi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My_game.wav</a:t>
            </a:r>
            <a:endParaRPr lang="ru-RU" sz="40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600825" y="1844675"/>
            <a:ext cx="381635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Определите файл, в котором может быть записана инструкция к игре.</a:t>
            </a:r>
          </a:p>
        </p:txBody>
      </p:sp>
    </p:spTree>
    <p:extLst>
      <p:ext uri="{BB962C8B-B14F-4D97-AF65-F5344CB8AC3E}">
        <p14:creationId xmlns:p14="http://schemas.microsoft.com/office/powerpoint/2010/main" val="248650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Задание 2</a:t>
            </a:r>
            <a:b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в папке 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 game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находятся файлы: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847851" y="2320925"/>
            <a:ext cx="4691063" cy="3124200"/>
          </a:xfrm>
        </p:spPr>
        <p:txBody>
          <a:bodyPr rtlCol="0">
            <a:normAutofit fontScale="77500" lnSpcReduction="20000"/>
          </a:bodyPr>
          <a:lstStyle/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My_game.exe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My_game.txt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My_game.bmp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My_game.avi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My_game.wav</a:t>
            </a:r>
            <a:endParaRPr lang="ru-RU" sz="40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600825" y="2446338"/>
            <a:ext cx="381635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Определите файл, который нужно открыть, чтобы запустить игру.</a:t>
            </a:r>
          </a:p>
        </p:txBody>
      </p:sp>
    </p:spTree>
    <p:extLst>
      <p:ext uri="{BB962C8B-B14F-4D97-AF65-F5344CB8AC3E}">
        <p14:creationId xmlns:p14="http://schemas.microsoft.com/office/powerpoint/2010/main" val="8677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ru-RU" sz="32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Задание 2</a:t>
            </a: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/>
            </a:r>
            <a:b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в папке 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 game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находятся файлы: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2176463"/>
            <a:ext cx="4546600" cy="3124200"/>
          </a:xfrm>
        </p:spPr>
        <p:txBody>
          <a:bodyPr rtlCol="0">
            <a:normAutofit fontScale="77500" lnSpcReduction="20000"/>
          </a:bodyPr>
          <a:lstStyle/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My_game.exe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My_game.txt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My_game.bmp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My_game.avi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My_game.wav</a:t>
            </a:r>
            <a:endParaRPr lang="ru-RU" sz="40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672263" y="2349500"/>
            <a:ext cx="374491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Определите файл, в котором может храниться заставка к игре.</a:t>
            </a:r>
          </a:p>
        </p:txBody>
      </p:sp>
    </p:spTree>
    <p:extLst>
      <p:ext uri="{BB962C8B-B14F-4D97-AF65-F5344CB8AC3E}">
        <p14:creationId xmlns:p14="http://schemas.microsoft.com/office/powerpoint/2010/main" val="364079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ru-RU" sz="32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Задание 2</a:t>
            </a: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/>
            </a:r>
            <a:b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в папке </a:t>
            </a: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 game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находятся файлы: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981201" y="2176463"/>
            <a:ext cx="4619625" cy="3124200"/>
          </a:xfrm>
        </p:spPr>
        <p:txBody>
          <a:bodyPr rtlCol="0">
            <a:normAutofit fontScale="77500" lnSpcReduction="20000"/>
          </a:bodyPr>
          <a:lstStyle/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My_game.exe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My_game.txt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My_game.bmp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My_game.avi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My_game.wav</a:t>
            </a:r>
            <a:endParaRPr lang="ru-RU" sz="40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600825" y="2246314"/>
            <a:ext cx="381635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Определите файл, в котором может быть записан демонстрационный ролик к игре.</a:t>
            </a:r>
          </a:p>
        </p:txBody>
      </p:sp>
    </p:spTree>
    <p:extLst>
      <p:ext uri="{BB962C8B-B14F-4D97-AF65-F5344CB8AC3E}">
        <p14:creationId xmlns:p14="http://schemas.microsoft.com/office/powerpoint/2010/main" val="219335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57</TotalTime>
  <Words>504</Words>
  <Application>Microsoft Office PowerPoint</Application>
  <PresentationFormat>Широкоэкранный</PresentationFormat>
  <Paragraphs>106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Bookman Old Style</vt:lpstr>
      <vt:lpstr>Times New Roman</vt:lpstr>
      <vt:lpstr>Trebuchet MS</vt:lpstr>
      <vt:lpstr>Tw Cen MT</vt:lpstr>
      <vt:lpstr>Контур</vt:lpstr>
      <vt:lpstr>Файлы и  файловая система</vt:lpstr>
      <vt:lpstr>Файл – программа или данные, записанные в долговременной памяти компьютера и имеющие имя.</vt:lpstr>
      <vt:lpstr>Презентация PowerPoint</vt:lpstr>
      <vt:lpstr>Презентация PowerPoint</vt:lpstr>
      <vt:lpstr>Задание 1 Выберите правильные имена файлов:</vt:lpstr>
      <vt:lpstr>Задание 2 в папке My game находятся файлы:</vt:lpstr>
      <vt:lpstr>Задание 2 в папке My game находятся файлы:</vt:lpstr>
      <vt:lpstr>Задание 2 в папке My game находятся файлы:</vt:lpstr>
      <vt:lpstr>Задание 2 в папке My game находятся файлы:</vt:lpstr>
      <vt:lpstr>Задание 2 в папке My game находятся файлы:</vt:lpstr>
      <vt:lpstr>Задание 3 Что может храниться в следующих файлах?</vt:lpstr>
      <vt:lpstr>Презентация PowerPoint</vt:lpstr>
      <vt:lpstr>Презентация PowerPoint</vt:lpstr>
      <vt:lpstr>Презентация PowerPoint</vt:lpstr>
      <vt:lpstr> Спасибо за внимание!!!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Файлы  и  папки</dc:title>
  <dc:creator>Слушатель</dc:creator>
  <cp:lastModifiedBy>Пользователь</cp:lastModifiedBy>
  <cp:revision>6</cp:revision>
  <dcterms:created xsi:type="dcterms:W3CDTF">2017-03-16T06:35:05Z</dcterms:created>
  <dcterms:modified xsi:type="dcterms:W3CDTF">2017-03-16T16:09:43Z</dcterms:modified>
</cp:coreProperties>
</file>