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735763" cy="9799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49D946-95B2-4B5C-9664-49318EA93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A5A30FE-BEC8-4BB5-A149-26B53CA2C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2F92-26B6-422B-BED8-E9E4FFF6067A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0C770B2-C331-4664-A4CF-44C39EC03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A975BE6-6A18-4E75-B824-91F94A24C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9DE6-07C1-4795-8530-0D5D357AA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920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534A58-2D20-4E17-9771-6492A662C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20E430-D935-41A3-B9B3-EA7B4FADE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BD9699-0180-4237-A2F0-3604EB40CD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72F92-26B6-422B-BED8-E9E4FFF6067A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20B98B-4668-4BBE-B32F-DFC80AC785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3856B4-2181-45D2-A63D-92B9C1596A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49DE6-07C1-4795-8530-0D5D357AA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352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C778C82-04AC-42E8-8F94-089869C29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sz="3200">
                <a:solidFill>
                  <a:srgbClr val="0070C0"/>
                </a:solidFill>
                <a:latin typeface="+mn-lt"/>
                <a:cs typeface="Arial" pitchFamily="34" charset="0"/>
              </a:rPr>
            </a:br>
            <a:endParaRPr lang="ru-RU" sz="4800" dirty="0">
              <a:solidFill>
                <a:srgbClr val="0070C0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437428-5370-4EF6-B573-C8022CF948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28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9C9586B-350A-4E96-B4A0-F265B9F24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BB3CE4-2A73-4E4F-A5FC-9CA38180CE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9067"/>
      </p:ext>
    </p:extLst>
  </p:cSld>
  <p:clrMapOvr>
    <a:masterClrMapping/>
  </p:clrMapOvr>
  <p:transition spd="med" advTm="6468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F29A13C-475C-4C6D-BCA4-4CE3234E8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131BDA-D32E-49F3-B125-360D985D9A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076729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701BAA1-BE1F-4530-A275-15177C45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9A1328-E87B-4B37-84F9-F3B31D0B3E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279679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C4CBB79-6C4E-410F-81A7-506C3F6F9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D6FF26-2C26-4174-8F29-8F54F7B8DE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082531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7154B7A-AC40-4A1A-A7E1-23320ABE8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40481E-ED91-4720-BAA1-C2CB52226C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677181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45FF4BD-24C7-47DA-8A51-76A13B95D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sz="2400">
                <a:latin typeface="+mn-lt"/>
              </a:rPr>
              <a:t>Конкурс для школьников </a:t>
            </a:r>
            <a:br>
              <a:rPr lang="ru-RU" sz="2400">
                <a:latin typeface="+mn-lt"/>
              </a:rPr>
            </a:br>
            <a:r>
              <a:rPr lang="ru-RU" sz="2400">
                <a:latin typeface="+mn-lt"/>
              </a:rPr>
              <a:t>«Большая перемена» 2021</a:t>
            </a:r>
            <a:endParaRPr lang="ru-RU" sz="2400" dirty="0">
              <a:latin typeface="+mn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73CA00-346E-48A6-A7BF-50CBEBFB8F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11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2923FAF-E944-4D1C-B2DC-DE173C69A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20718E-1979-4248-BB04-21DE9C508F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38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78899D6-EA0D-4B72-AA21-B0F9ADBA6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DD1483-8C86-4410-9174-04B3921D3C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02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0688004-E4C6-429F-8402-99F3C2100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63CD42-7C15-459A-852B-F47E839FFF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18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5B973B0-8544-42D3-96AB-79FC62D17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A09D08-4558-426D-8A2F-A659609B15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35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F822C49-29B6-4C6C-BC2C-F149C49CB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E50A584-5D37-4AA1-B97E-E597A16306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52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637F140-3233-4DAE-9062-DBB37F100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CB9044-76A7-4559-B887-30CCA3AD91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62962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85CF2CA-0001-4975-8DB8-84F4A12A7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E2B9DA-70B7-4903-8DAE-F4E1479E19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45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A1F1440-53CE-48AC-A782-9FC4C0FBA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3D84DA-F25F-4A94-A070-D8102F443F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838070"/>
      </p:ext>
    </p:extLst>
  </p:cSld>
  <p:clrMapOvr>
    <a:masterClrMapping/>
  </p:clrMapOvr>
  <p:transition spd="med" advTm="6468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8DCA365-C1E3-41E5-9119-43AFDA6FE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FBA758-1DED-4E67-BA43-ABF7C1DB80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83647"/>
      </p:ext>
    </p:extLst>
  </p:cSld>
  <p:clrMapOvr>
    <a:masterClrMapping/>
  </p:clrMapOvr>
  <p:transition spd="med" advTm="36859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E8DC763-0C25-43B2-8312-3CAEF00B0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564278-7AE7-43C9-A3E7-48173F65E9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176644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Широкоэкранный</PresentationFormat>
  <Paragraphs>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Конкурс для школьников  «Большая перемена» 2021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УМР</dc:creator>
  <cp:lastModifiedBy>УМР</cp:lastModifiedBy>
  <cp:revision>1</cp:revision>
  <dcterms:created xsi:type="dcterms:W3CDTF">2022-01-14T11:21:05Z</dcterms:created>
  <dcterms:modified xsi:type="dcterms:W3CDTF">2022-01-14T11:21:05Z</dcterms:modified>
</cp:coreProperties>
</file>