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61" r:id="rId3"/>
    <p:sldId id="257" r:id="rId4"/>
    <p:sldId id="258" r:id="rId5"/>
    <p:sldId id="259" r:id="rId6"/>
    <p:sldId id="260" r:id="rId7"/>
    <p:sldId id="263" r:id="rId8"/>
    <p:sldId id="265" r:id="rId9"/>
    <p:sldId id="267" r:id="rId10"/>
    <p:sldId id="269" r:id="rId11"/>
    <p:sldId id="271" r:id="rId12"/>
    <p:sldId id="273" r:id="rId13"/>
    <p:sldId id="275" r:id="rId14"/>
    <p:sldId id="277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08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D9CDD0A-CD66-4881-A154-1BC3F18F8DCD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DFD4C70-4424-47C0-9D95-FFB225C001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2426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D970F38D-01C7-4FBA-B3AA-BEE537AAE4BF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4339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45362813 h 640"/>
                <a:gd name="T6" fmla="*/ 2147483646 w 2706"/>
                <a:gd name="T7" fmla="*/ 95765938 h 640"/>
                <a:gd name="T8" fmla="*/ 2147483646 w 2706"/>
                <a:gd name="T9" fmla="*/ 151209375 h 640"/>
                <a:gd name="T10" fmla="*/ 2147483646 w 2706"/>
                <a:gd name="T11" fmla="*/ 206652813 h 640"/>
                <a:gd name="T12" fmla="*/ 2147483646 w 2706"/>
                <a:gd name="T13" fmla="*/ 272176875 h 640"/>
                <a:gd name="T14" fmla="*/ 2147483646 w 2706"/>
                <a:gd name="T15" fmla="*/ 337700938 h 640"/>
                <a:gd name="T16" fmla="*/ 2147483646 w 2706"/>
                <a:gd name="T17" fmla="*/ 413305625 h 640"/>
                <a:gd name="T18" fmla="*/ 2147483646 w 2706"/>
                <a:gd name="T19" fmla="*/ 488910313 h 640"/>
                <a:gd name="T20" fmla="*/ 2147483646 w 2706"/>
                <a:gd name="T21" fmla="*/ 488910313 h 640"/>
                <a:gd name="T22" fmla="*/ 2147483646 w 2706"/>
                <a:gd name="T23" fmla="*/ 635079375 h 640"/>
                <a:gd name="T24" fmla="*/ 2147483646 w 2706"/>
                <a:gd name="T25" fmla="*/ 766127500 h 640"/>
                <a:gd name="T26" fmla="*/ 2147483646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6 w 2706"/>
                <a:gd name="T55" fmla="*/ 1592738750 h 640"/>
                <a:gd name="T56" fmla="*/ 2147483646 w 2706"/>
                <a:gd name="T57" fmla="*/ 1602819375 h 640"/>
                <a:gd name="T58" fmla="*/ 2147483646 w 2706"/>
                <a:gd name="T59" fmla="*/ 1607859688 h 640"/>
                <a:gd name="T60" fmla="*/ 2147483646 w 2706"/>
                <a:gd name="T61" fmla="*/ 1612900000 h 640"/>
                <a:gd name="T62" fmla="*/ 2147483646 w 2706"/>
                <a:gd name="T63" fmla="*/ 1612900000 h 640"/>
                <a:gd name="T64" fmla="*/ 2147483646 w 2706"/>
                <a:gd name="T65" fmla="*/ 1607859688 h 640"/>
                <a:gd name="T66" fmla="*/ 2147483646 w 2706"/>
                <a:gd name="T67" fmla="*/ 1602819375 h 640"/>
                <a:gd name="T68" fmla="*/ 2147483646 w 2706"/>
                <a:gd name="T69" fmla="*/ 1592738750 h 640"/>
                <a:gd name="T70" fmla="*/ 2147483646 w 2706"/>
                <a:gd name="T71" fmla="*/ 1577617813 h 640"/>
                <a:gd name="T72" fmla="*/ 2147483646 w 2706"/>
                <a:gd name="T73" fmla="*/ 1562496875 h 640"/>
                <a:gd name="T74" fmla="*/ 2147483646 w 2706"/>
                <a:gd name="T75" fmla="*/ 1542335625 h 640"/>
                <a:gd name="T76" fmla="*/ 2147483646 w 2706"/>
                <a:gd name="T77" fmla="*/ 1517134063 h 640"/>
                <a:gd name="T78" fmla="*/ 2147483646 w 2706"/>
                <a:gd name="T79" fmla="*/ 1491932500 h 640"/>
                <a:gd name="T80" fmla="*/ 2147483646 w 2706"/>
                <a:gd name="T81" fmla="*/ 1461690625 h 640"/>
                <a:gd name="T82" fmla="*/ 2147483646 w 2706"/>
                <a:gd name="T83" fmla="*/ 1431448750 h 640"/>
                <a:gd name="T84" fmla="*/ 2147483646 w 2706"/>
                <a:gd name="T85" fmla="*/ 1396166563 h 640"/>
                <a:gd name="T86" fmla="*/ 2147483646 w 2706"/>
                <a:gd name="T87" fmla="*/ 1360884375 h 640"/>
                <a:gd name="T88" fmla="*/ 2147483646 w 2706"/>
                <a:gd name="T89" fmla="*/ 1320561875 h 640"/>
                <a:gd name="T90" fmla="*/ 2147483646 w 2706"/>
                <a:gd name="T91" fmla="*/ 1280239375 h 640"/>
                <a:gd name="T92" fmla="*/ 2147483646 w 2706"/>
                <a:gd name="T93" fmla="*/ 1234876563 h 640"/>
                <a:gd name="T94" fmla="*/ 2147483646 w 2706"/>
                <a:gd name="T95" fmla="*/ 1189513750 h 640"/>
                <a:gd name="T96" fmla="*/ 2147483646 w 2706"/>
                <a:gd name="T97" fmla="*/ 1088707500 h 640"/>
                <a:gd name="T98" fmla="*/ 2147483646 w 2706"/>
                <a:gd name="T99" fmla="*/ 982860938 h 640"/>
                <a:gd name="T100" fmla="*/ 2147483646 w 2706"/>
                <a:gd name="T101" fmla="*/ 982860938 h 640"/>
                <a:gd name="T102" fmla="*/ 2147483646 w 2706"/>
                <a:gd name="T103" fmla="*/ 977820625 h 640"/>
                <a:gd name="T104" fmla="*/ 2147483646 w 2706"/>
                <a:gd name="T105" fmla="*/ 977820625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1799391563 h 762"/>
                <a:gd name="T2" fmla="*/ 2147483646 w 5216"/>
                <a:gd name="T3" fmla="*/ 1728827188 h 762"/>
                <a:gd name="T4" fmla="*/ 2147483646 w 5216"/>
                <a:gd name="T5" fmla="*/ 1537295313 h 762"/>
                <a:gd name="T6" fmla="*/ 2147483646 w 5216"/>
                <a:gd name="T7" fmla="*/ 1280239375 h 762"/>
                <a:gd name="T8" fmla="*/ 2147483646 w 5216"/>
                <a:gd name="T9" fmla="*/ 942538438 h 762"/>
                <a:gd name="T10" fmla="*/ 2147483646 w 5216"/>
                <a:gd name="T11" fmla="*/ 745966250 h 762"/>
                <a:gd name="T12" fmla="*/ 2147483646 w 5216"/>
                <a:gd name="T13" fmla="*/ 594756875 h 762"/>
                <a:gd name="T14" fmla="*/ 2147483646 w 5216"/>
                <a:gd name="T15" fmla="*/ 463708750 h 762"/>
                <a:gd name="T16" fmla="*/ 2147483646 w 5216"/>
                <a:gd name="T17" fmla="*/ 352821875 h 762"/>
                <a:gd name="T18" fmla="*/ 2147483646 w 5216"/>
                <a:gd name="T19" fmla="*/ 257055938 h 762"/>
                <a:gd name="T20" fmla="*/ 2147483646 w 5216"/>
                <a:gd name="T21" fmla="*/ 181451250 h 762"/>
                <a:gd name="T22" fmla="*/ 2147483646 w 5216"/>
                <a:gd name="T23" fmla="*/ 70564375 h 762"/>
                <a:gd name="T24" fmla="*/ 2147483646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6 w 5216"/>
                <a:gd name="T39" fmla="*/ 529232813 h 762"/>
                <a:gd name="T40" fmla="*/ 2147483646 w 5216"/>
                <a:gd name="T41" fmla="*/ 745966250 h 762"/>
                <a:gd name="T42" fmla="*/ 2147483646 w 5216"/>
                <a:gd name="T43" fmla="*/ 952619063 h 762"/>
                <a:gd name="T44" fmla="*/ 2147483646 w 5216"/>
                <a:gd name="T45" fmla="*/ 1300400625 h 762"/>
                <a:gd name="T46" fmla="*/ 2147483646 w 5216"/>
                <a:gd name="T47" fmla="*/ 1441529375 h 762"/>
                <a:gd name="T48" fmla="*/ 2147483646 w 5216"/>
                <a:gd name="T49" fmla="*/ 1562496875 h 762"/>
                <a:gd name="T50" fmla="*/ 2147483646 w 5216"/>
                <a:gd name="T51" fmla="*/ 1668343438 h 762"/>
                <a:gd name="T52" fmla="*/ 2147483646 w 5216"/>
                <a:gd name="T53" fmla="*/ 1748988438 h 762"/>
                <a:gd name="T54" fmla="*/ 2147483646 w 5216"/>
                <a:gd name="T55" fmla="*/ 1819552813 h 762"/>
                <a:gd name="T56" fmla="*/ 2147483646 w 5216"/>
                <a:gd name="T57" fmla="*/ 1864915625 h 762"/>
                <a:gd name="T58" fmla="*/ 2147483646 w 5216"/>
                <a:gd name="T59" fmla="*/ 1900197813 h 762"/>
                <a:gd name="T60" fmla="*/ 2147483646 w 5216"/>
                <a:gd name="T61" fmla="*/ 1920359063 h 762"/>
                <a:gd name="T62" fmla="*/ 2147483646 w 5216"/>
                <a:gd name="T63" fmla="*/ 1920359063 h 762"/>
                <a:gd name="T64" fmla="*/ 2147483646 w 5216"/>
                <a:gd name="T65" fmla="*/ 1910278438 h 762"/>
                <a:gd name="T66" fmla="*/ 2147483646 w 5216"/>
                <a:gd name="T67" fmla="*/ 1885076875 h 762"/>
                <a:gd name="T68" fmla="*/ 2147483646 w 5216"/>
                <a:gd name="T69" fmla="*/ 1844754375 h 762"/>
                <a:gd name="T70" fmla="*/ 2147483646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6 w 5144"/>
                <a:gd name="T25" fmla="*/ 0 h 694"/>
                <a:gd name="T26" fmla="*/ 2147483646 w 5144"/>
                <a:gd name="T27" fmla="*/ 5040313 h 694"/>
                <a:gd name="T28" fmla="*/ 2147483646 w 5144"/>
                <a:gd name="T29" fmla="*/ 15120938 h 694"/>
                <a:gd name="T30" fmla="*/ 2147483646 w 5144"/>
                <a:gd name="T31" fmla="*/ 35282188 h 694"/>
                <a:gd name="T32" fmla="*/ 2147483646 w 5144"/>
                <a:gd name="T33" fmla="*/ 60483750 h 694"/>
                <a:gd name="T34" fmla="*/ 2147483646 w 5144"/>
                <a:gd name="T35" fmla="*/ 100806250 h 694"/>
                <a:gd name="T36" fmla="*/ 2147483646 w 5144"/>
                <a:gd name="T37" fmla="*/ 146169063 h 694"/>
                <a:gd name="T38" fmla="*/ 2147483646 w 5144"/>
                <a:gd name="T39" fmla="*/ 201612500 h 694"/>
                <a:gd name="T40" fmla="*/ 2147483646 w 5144"/>
                <a:gd name="T41" fmla="*/ 267136563 h 694"/>
                <a:gd name="T42" fmla="*/ 2147483646 w 5144"/>
                <a:gd name="T43" fmla="*/ 347781563 h 694"/>
                <a:gd name="T44" fmla="*/ 2147483646 w 5144"/>
                <a:gd name="T45" fmla="*/ 438507188 h 694"/>
                <a:gd name="T46" fmla="*/ 2147483646 w 5144"/>
                <a:gd name="T47" fmla="*/ 544353750 h 694"/>
                <a:gd name="T48" fmla="*/ 2147483646 w 5144"/>
                <a:gd name="T49" fmla="*/ 670361563 h 694"/>
                <a:gd name="T50" fmla="*/ 2147483646 w 5144"/>
                <a:gd name="T51" fmla="*/ 806450000 h 694"/>
                <a:gd name="T52" fmla="*/ 2147483646 w 5144"/>
                <a:gd name="T53" fmla="*/ 957659375 h 694"/>
                <a:gd name="T54" fmla="*/ 2147483646 w 5144"/>
                <a:gd name="T55" fmla="*/ 1129030000 h 694"/>
                <a:gd name="T56" fmla="*/ 2147483646 w 5144"/>
                <a:gd name="T57" fmla="*/ 1315521563 h 694"/>
                <a:gd name="T58" fmla="*/ 2147483646 w 5144"/>
                <a:gd name="T59" fmla="*/ 1522174375 h 694"/>
                <a:gd name="T60" fmla="*/ 2147483646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6 w 3112"/>
                <a:gd name="T13" fmla="*/ 907256250 h 584"/>
                <a:gd name="T14" fmla="*/ 2147483646 w 3112"/>
                <a:gd name="T15" fmla="*/ 771167813 h 584"/>
                <a:gd name="T16" fmla="*/ 2147483646 w 3112"/>
                <a:gd name="T17" fmla="*/ 640119688 h 584"/>
                <a:gd name="T18" fmla="*/ 2147483646 w 3112"/>
                <a:gd name="T19" fmla="*/ 509071563 h 584"/>
                <a:gd name="T20" fmla="*/ 2147483646 w 3112"/>
                <a:gd name="T21" fmla="*/ 388104063 h 584"/>
                <a:gd name="T22" fmla="*/ 2147483646 w 3112"/>
                <a:gd name="T23" fmla="*/ 272176875 h 584"/>
                <a:gd name="T24" fmla="*/ 2147483646 w 3112"/>
                <a:gd name="T25" fmla="*/ 221773750 h 584"/>
                <a:gd name="T26" fmla="*/ 2147483646 w 3112"/>
                <a:gd name="T27" fmla="*/ 171370625 h 584"/>
                <a:gd name="T28" fmla="*/ 2147483646 w 3112"/>
                <a:gd name="T29" fmla="*/ 131048125 h 584"/>
                <a:gd name="T30" fmla="*/ 2147483646 w 3112"/>
                <a:gd name="T31" fmla="*/ 90725625 h 584"/>
                <a:gd name="T32" fmla="*/ 2147483646 w 3112"/>
                <a:gd name="T33" fmla="*/ 60483750 h 584"/>
                <a:gd name="T34" fmla="*/ 2147483646 w 3112"/>
                <a:gd name="T35" fmla="*/ 35282188 h 584"/>
                <a:gd name="T36" fmla="*/ 2147483646 w 3112"/>
                <a:gd name="T37" fmla="*/ 15120938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1290320000 h 1192"/>
                <a:gd name="T2" fmla="*/ 2147483646 w 8196"/>
                <a:gd name="T3" fmla="*/ 1436489063 h 1192"/>
                <a:gd name="T4" fmla="*/ 2147483646 w 8196"/>
                <a:gd name="T5" fmla="*/ 1562496875 h 1192"/>
                <a:gd name="T6" fmla="*/ 2147483646 w 8196"/>
                <a:gd name="T7" fmla="*/ 1678424063 h 1192"/>
                <a:gd name="T8" fmla="*/ 2147483646 w 8196"/>
                <a:gd name="T9" fmla="*/ 1769149688 h 1192"/>
                <a:gd name="T10" fmla="*/ 2147483646 w 8196"/>
                <a:gd name="T11" fmla="*/ 1839714063 h 1192"/>
                <a:gd name="T12" fmla="*/ 2147483646 w 8196"/>
                <a:gd name="T13" fmla="*/ 1890117188 h 1192"/>
                <a:gd name="T14" fmla="*/ 2147483646 w 8196"/>
                <a:gd name="T15" fmla="*/ 1920359063 h 1192"/>
                <a:gd name="T16" fmla="*/ 2147483646 w 8196"/>
                <a:gd name="T17" fmla="*/ 1915318750 h 1192"/>
                <a:gd name="T18" fmla="*/ 2147483646 w 8196"/>
                <a:gd name="T19" fmla="*/ 1890117188 h 1192"/>
                <a:gd name="T20" fmla="*/ 2147483646 w 8196"/>
                <a:gd name="T21" fmla="*/ 1829633438 h 1192"/>
                <a:gd name="T22" fmla="*/ 2147483646 w 8196"/>
                <a:gd name="T23" fmla="*/ 1738907813 h 1192"/>
                <a:gd name="T24" fmla="*/ 2147483646 w 8196"/>
                <a:gd name="T25" fmla="*/ 1617940313 h 1192"/>
                <a:gd name="T26" fmla="*/ 2147483646 w 8196"/>
                <a:gd name="T27" fmla="*/ 1456650313 h 1192"/>
                <a:gd name="T28" fmla="*/ 2147483646 w 8196"/>
                <a:gd name="T29" fmla="*/ 1260078125 h 1192"/>
                <a:gd name="T30" fmla="*/ 2147483646 w 8196"/>
                <a:gd name="T31" fmla="*/ 1023183438 h 1192"/>
                <a:gd name="T32" fmla="*/ 2147483646 w 8196"/>
                <a:gd name="T33" fmla="*/ 745966250 h 1192"/>
                <a:gd name="T34" fmla="*/ 2147483646 w 8196"/>
                <a:gd name="T35" fmla="*/ 604837500 h 1192"/>
                <a:gd name="T36" fmla="*/ 2147483646 w 8196"/>
                <a:gd name="T37" fmla="*/ 372983125 h 1192"/>
                <a:gd name="T38" fmla="*/ 2147483646 w 8196"/>
                <a:gd name="T39" fmla="*/ 206652813 h 1192"/>
                <a:gd name="T40" fmla="*/ 2147483646 w 8196"/>
                <a:gd name="T41" fmla="*/ 90725625 h 1192"/>
                <a:gd name="T42" fmla="*/ 2147483646 w 8196"/>
                <a:gd name="T43" fmla="*/ 25201563 h 1192"/>
                <a:gd name="T44" fmla="*/ 2147483646 w 8196"/>
                <a:gd name="T45" fmla="*/ 0 h 1192"/>
                <a:gd name="T46" fmla="*/ 2147483646 w 8196"/>
                <a:gd name="T47" fmla="*/ 10080625 h 1192"/>
                <a:gd name="T48" fmla="*/ 2147483646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1285279688 h 1192"/>
                <a:gd name="T70" fmla="*/ 2147483646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15689-4F8E-4647-B037-2EAF9EB626B3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92EF21-4727-4CBF-87A7-EAA3077620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473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DC7CC-8D09-4BE4-B1D8-BB876F3477E9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15C2C-7500-4274-B65E-EC621A5C3A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4759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45362813 h 640"/>
                <a:gd name="T6" fmla="*/ 2147483646 w 2706"/>
                <a:gd name="T7" fmla="*/ 95765938 h 640"/>
                <a:gd name="T8" fmla="*/ 2147483646 w 2706"/>
                <a:gd name="T9" fmla="*/ 151209375 h 640"/>
                <a:gd name="T10" fmla="*/ 2147483646 w 2706"/>
                <a:gd name="T11" fmla="*/ 206652813 h 640"/>
                <a:gd name="T12" fmla="*/ 2147483646 w 2706"/>
                <a:gd name="T13" fmla="*/ 272176875 h 640"/>
                <a:gd name="T14" fmla="*/ 2147483646 w 2706"/>
                <a:gd name="T15" fmla="*/ 337700938 h 640"/>
                <a:gd name="T16" fmla="*/ 2147483646 w 2706"/>
                <a:gd name="T17" fmla="*/ 413305625 h 640"/>
                <a:gd name="T18" fmla="*/ 2147483646 w 2706"/>
                <a:gd name="T19" fmla="*/ 488910313 h 640"/>
                <a:gd name="T20" fmla="*/ 2147483646 w 2706"/>
                <a:gd name="T21" fmla="*/ 488910313 h 640"/>
                <a:gd name="T22" fmla="*/ 2147483646 w 2706"/>
                <a:gd name="T23" fmla="*/ 635079375 h 640"/>
                <a:gd name="T24" fmla="*/ 2147483646 w 2706"/>
                <a:gd name="T25" fmla="*/ 766127500 h 640"/>
                <a:gd name="T26" fmla="*/ 2147483646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6 w 2706"/>
                <a:gd name="T55" fmla="*/ 1592738750 h 640"/>
                <a:gd name="T56" fmla="*/ 2147483646 w 2706"/>
                <a:gd name="T57" fmla="*/ 1602819375 h 640"/>
                <a:gd name="T58" fmla="*/ 2147483646 w 2706"/>
                <a:gd name="T59" fmla="*/ 1607859688 h 640"/>
                <a:gd name="T60" fmla="*/ 2147483646 w 2706"/>
                <a:gd name="T61" fmla="*/ 1612900000 h 640"/>
                <a:gd name="T62" fmla="*/ 2147483646 w 2706"/>
                <a:gd name="T63" fmla="*/ 1612900000 h 640"/>
                <a:gd name="T64" fmla="*/ 2147483646 w 2706"/>
                <a:gd name="T65" fmla="*/ 1607859688 h 640"/>
                <a:gd name="T66" fmla="*/ 2147483646 w 2706"/>
                <a:gd name="T67" fmla="*/ 1602819375 h 640"/>
                <a:gd name="T68" fmla="*/ 2147483646 w 2706"/>
                <a:gd name="T69" fmla="*/ 1592738750 h 640"/>
                <a:gd name="T70" fmla="*/ 2147483646 w 2706"/>
                <a:gd name="T71" fmla="*/ 1577617813 h 640"/>
                <a:gd name="T72" fmla="*/ 2147483646 w 2706"/>
                <a:gd name="T73" fmla="*/ 1562496875 h 640"/>
                <a:gd name="T74" fmla="*/ 2147483646 w 2706"/>
                <a:gd name="T75" fmla="*/ 1542335625 h 640"/>
                <a:gd name="T76" fmla="*/ 2147483646 w 2706"/>
                <a:gd name="T77" fmla="*/ 1517134063 h 640"/>
                <a:gd name="T78" fmla="*/ 2147483646 w 2706"/>
                <a:gd name="T79" fmla="*/ 1491932500 h 640"/>
                <a:gd name="T80" fmla="*/ 2147483646 w 2706"/>
                <a:gd name="T81" fmla="*/ 1461690625 h 640"/>
                <a:gd name="T82" fmla="*/ 2147483646 w 2706"/>
                <a:gd name="T83" fmla="*/ 1431448750 h 640"/>
                <a:gd name="T84" fmla="*/ 2147483646 w 2706"/>
                <a:gd name="T85" fmla="*/ 1396166563 h 640"/>
                <a:gd name="T86" fmla="*/ 2147483646 w 2706"/>
                <a:gd name="T87" fmla="*/ 1360884375 h 640"/>
                <a:gd name="T88" fmla="*/ 2147483646 w 2706"/>
                <a:gd name="T89" fmla="*/ 1320561875 h 640"/>
                <a:gd name="T90" fmla="*/ 2147483646 w 2706"/>
                <a:gd name="T91" fmla="*/ 1280239375 h 640"/>
                <a:gd name="T92" fmla="*/ 2147483646 w 2706"/>
                <a:gd name="T93" fmla="*/ 1234876563 h 640"/>
                <a:gd name="T94" fmla="*/ 2147483646 w 2706"/>
                <a:gd name="T95" fmla="*/ 1189513750 h 640"/>
                <a:gd name="T96" fmla="*/ 2147483646 w 2706"/>
                <a:gd name="T97" fmla="*/ 1088707500 h 640"/>
                <a:gd name="T98" fmla="*/ 2147483646 w 2706"/>
                <a:gd name="T99" fmla="*/ 982860938 h 640"/>
                <a:gd name="T100" fmla="*/ 2147483646 w 2706"/>
                <a:gd name="T101" fmla="*/ 982860938 h 640"/>
                <a:gd name="T102" fmla="*/ 2147483646 w 2706"/>
                <a:gd name="T103" fmla="*/ 977820625 h 640"/>
                <a:gd name="T104" fmla="*/ 2147483646 w 2706"/>
                <a:gd name="T105" fmla="*/ 977820625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1799391563 h 762"/>
                <a:gd name="T2" fmla="*/ 2147483646 w 5216"/>
                <a:gd name="T3" fmla="*/ 1728827188 h 762"/>
                <a:gd name="T4" fmla="*/ 2147483646 w 5216"/>
                <a:gd name="T5" fmla="*/ 1537295313 h 762"/>
                <a:gd name="T6" fmla="*/ 2147483646 w 5216"/>
                <a:gd name="T7" fmla="*/ 1280239375 h 762"/>
                <a:gd name="T8" fmla="*/ 2147483646 w 5216"/>
                <a:gd name="T9" fmla="*/ 942538438 h 762"/>
                <a:gd name="T10" fmla="*/ 2147483646 w 5216"/>
                <a:gd name="T11" fmla="*/ 745966250 h 762"/>
                <a:gd name="T12" fmla="*/ 2147483646 w 5216"/>
                <a:gd name="T13" fmla="*/ 594756875 h 762"/>
                <a:gd name="T14" fmla="*/ 2147483646 w 5216"/>
                <a:gd name="T15" fmla="*/ 463708750 h 762"/>
                <a:gd name="T16" fmla="*/ 2147483646 w 5216"/>
                <a:gd name="T17" fmla="*/ 352821875 h 762"/>
                <a:gd name="T18" fmla="*/ 2147483646 w 5216"/>
                <a:gd name="T19" fmla="*/ 257055938 h 762"/>
                <a:gd name="T20" fmla="*/ 2147483646 w 5216"/>
                <a:gd name="T21" fmla="*/ 181451250 h 762"/>
                <a:gd name="T22" fmla="*/ 2147483646 w 5216"/>
                <a:gd name="T23" fmla="*/ 70564375 h 762"/>
                <a:gd name="T24" fmla="*/ 2147483646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6 w 5216"/>
                <a:gd name="T39" fmla="*/ 529232813 h 762"/>
                <a:gd name="T40" fmla="*/ 2147483646 w 5216"/>
                <a:gd name="T41" fmla="*/ 745966250 h 762"/>
                <a:gd name="T42" fmla="*/ 2147483646 w 5216"/>
                <a:gd name="T43" fmla="*/ 952619063 h 762"/>
                <a:gd name="T44" fmla="*/ 2147483646 w 5216"/>
                <a:gd name="T45" fmla="*/ 1300400625 h 762"/>
                <a:gd name="T46" fmla="*/ 2147483646 w 5216"/>
                <a:gd name="T47" fmla="*/ 1441529375 h 762"/>
                <a:gd name="T48" fmla="*/ 2147483646 w 5216"/>
                <a:gd name="T49" fmla="*/ 1562496875 h 762"/>
                <a:gd name="T50" fmla="*/ 2147483646 w 5216"/>
                <a:gd name="T51" fmla="*/ 1668343438 h 762"/>
                <a:gd name="T52" fmla="*/ 2147483646 w 5216"/>
                <a:gd name="T53" fmla="*/ 1748988438 h 762"/>
                <a:gd name="T54" fmla="*/ 2147483646 w 5216"/>
                <a:gd name="T55" fmla="*/ 1819552813 h 762"/>
                <a:gd name="T56" fmla="*/ 2147483646 w 5216"/>
                <a:gd name="T57" fmla="*/ 1864915625 h 762"/>
                <a:gd name="T58" fmla="*/ 2147483646 w 5216"/>
                <a:gd name="T59" fmla="*/ 1900197813 h 762"/>
                <a:gd name="T60" fmla="*/ 2147483646 w 5216"/>
                <a:gd name="T61" fmla="*/ 1920359063 h 762"/>
                <a:gd name="T62" fmla="*/ 2147483646 w 5216"/>
                <a:gd name="T63" fmla="*/ 1920359063 h 762"/>
                <a:gd name="T64" fmla="*/ 2147483646 w 5216"/>
                <a:gd name="T65" fmla="*/ 1910278438 h 762"/>
                <a:gd name="T66" fmla="*/ 2147483646 w 5216"/>
                <a:gd name="T67" fmla="*/ 1885076875 h 762"/>
                <a:gd name="T68" fmla="*/ 2147483646 w 5216"/>
                <a:gd name="T69" fmla="*/ 1844754375 h 762"/>
                <a:gd name="T70" fmla="*/ 2147483646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6 w 5144"/>
                <a:gd name="T25" fmla="*/ 0 h 694"/>
                <a:gd name="T26" fmla="*/ 2147483646 w 5144"/>
                <a:gd name="T27" fmla="*/ 5040313 h 694"/>
                <a:gd name="T28" fmla="*/ 2147483646 w 5144"/>
                <a:gd name="T29" fmla="*/ 15120938 h 694"/>
                <a:gd name="T30" fmla="*/ 2147483646 w 5144"/>
                <a:gd name="T31" fmla="*/ 35282188 h 694"/>
                <a:gd name="T32" fmla="*/ 2147483646 w 5144"/>
                <a:gd name="T33" fmla="*/ 60483750 h 694"/>
                <a:gd name="T34" fmla="*/ 2147483646 w 5144"/>
                <a:gd name="T35" fmla="*/ 100806250 h 694"/>
                <a:gd name="T36" fmla="*/ 2147483646 w 5144"/>
                <a:gd name="T37" fmla="*/ 146169063 h 694"/>
                <a:gd name="T38" fmla="*/ 2147483646 w 5144"/>
                <a:gd name="T39" fmla="*/ 201612500 h 694"/>
                <a:gd name="T40" fmla="*/ 2147483646 w 5144"/>
                <a:gd name="T41" fmla="*/ 267136563 h 694"/>
                <a:gd name="T42" fmla="*/ 2147483646 w 5144"/>
                <a:gd name="T43" fmla="*/ 347781563 h 694"/>
                <a:gd name="T44" fmla="*/ 2147483646 w 5144"/>
                <a:gd name="T45" fmla="*/ 438507188 h 694"/>
                <a:gd name="T46" fmla="*/ 2147483646 w 5144"/>
                <a:gd name="T47" fmla="*/ 544353750 h 694"/>
                <a:gd name="T48" fmla="*/ 2147483646 w 5144"/>
                <a:gd name="T49" fmla="*/ 670361563 h 694"/>
                <a:gd name="T50" fmla="*/ 2147483646 w 5144"/>
                <a:gd name="T51" fmla="*/ 806450000 h 694"/>
                <a:gd name="T52" fmla="*/ 2147483646 w 5144"/>
                <a:gd name="T53" fmla="*/ 957659375 h 694"/>
                <a:gd name="T54" fmla="*/ 2147483646 w 5144"/>
                <a:gd name="T55" fmla="*/ 1129030000 h 694"/>
                <a:gd name="T56" fmla="*/ 2147483646 w 5144"/>
                <a:gd name="T57" fmla="*/ 1315521563 h 694"/>
                <a:gd name="T58" fmla="*/ 2147483646 w 5144"/>
                <a:gd name="T59" fmla="*/ 1522174375 h 694"/>
                <a:gd name="T60" fmla="*/ 2147483646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6 w 3112"/>
                <a:gd name="T13" fmla="*/ 907256250 h 584"/>
                <a:gd name="T14" fmla="*/ 2147483646 w 3112"/>
                <a:gd name="T15" fmla="*/ 771167813 h 584"/>
                <a:gd name="T16" fmla="*/ 2147483646 w 3112"/>
                <a:gd name="T17" fmla="*/ 640119688 h 584"/>
                <a:gd name="T18" fmla="*/ 2147483646 w 3112"/>
                <a:gd name="T19" fmla="*/ 509071563 h 584"/>
                <a:gd name="T20" fmla="*/ 2147483646 w 3112"/>
                <a:gd name="T21" fmla="*/ 388104063 h 584"/>
                <a:gd name="T22" fmla="*/ 2147483646 w 3112"/>
                <a:gd name="T23" fmla="*/ 272176875 h 584"/>
                <a:gd name="T24" fmla="*/ 2147483646 w 3112"/>
                <a:gd name="T25" fmla="*/ 221773750 h 584"/>
                <a:gd name="T26" fmla="*/ 2147483646 w 3112"/>
                <a:gd name="T27" fmla="*/ 171370625 h 584"/>
                <a:gd name="T28" fmla="*/ 2147483646 w 3112"/>
                <a:gd name="T29" fmla="*/ 131048125 h 584"/>
                <a:gd name="T30" fmla="*/ 2147483646 w 3112"/>
                <a:gd name="T31" fmla="*/ 90725625 h 584"/>
                <a:gd name="T32" fmla="*/ 2147483646 w 3112"/>
                <a:gd name="T33" fmla="*/ 60483750 h 584"/>
                <a:gd name="T34" fmla="*/ 2147483646 w 3112"/>
                <a:gd name="T35" fmla="*/ 35282188 h 584"/>
                <a:gd name="T36" fmla="*/ 2147483646 w 3112"/>
                <a:gd name="T37" fmla="*/ 15120938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1290320000 h 1192"/>
                <a:gd name="T2" fmla="*/ 2147483646 w 8196"/>
                <a:gd name="T3" fmla="*/ 1436489063 h 1192"/>
                <a:gd name="T4" fmla="*/ 2147483646 w 8196"/>
                <a:gd name="T5" fmla="*/ 1562496875 h 1192"/>
                <a:gd name="T6" fmla="*/ 2147483646 w 8196"/>
                <a:gd name="T7" fmla="*/ 1678424063 h 1192"/>
                <a:gd name="T8" fmla="*/ 2147483646 w 8196"/>
                <a:gd name="T9" fmla="*/ 1769149688 h 1192"/>
                <a:gd name="T10" fmla="*/ 2147483646 w 8196"/>
                <a:gd name="T11" fmla="*/ 1839714063 h 1192"/>
                <a:gd name="T12" fmla="*/ 2147483646 w 8196"/>
                <a:gd name="T13" fmla="*/ 1890117188 h 1192"/>
                <a:gd name="T14" fmla="*/ 2147483646 w 8196"/>
                <a:gd name="T15" fmla="*/ 1920359063 h 1192"/>
                <a:gd name="T16" fmla="*/ 2147483646 w 8196"/>
                <a:gd name="T17" fmla="*/ 1915318750 h 1192"/>
                <a:gd name="T18" fmla="*/ 2147483646 w 8196"/>
                <a:gd name="T19" fmla="*/ 1890117188 h 1192"/>
                <a:gd name="T20" fmla="*/ 2147483646 w 8196"/>
                <a:gd name="T21" fmla="*/ 1829633438 h 1192"/>
                <a:gd name="T22" fmla="*/ 2147483646 w 8196"/>
                <a:gd name="T23" fmla="*/ 1738907813 h 1192"/>
                <a:gd name="T24" fmla="*/ 2147483646 w 8196"/>
                <a:gd name="T25" fmla="*/ 1617940313 h 1192"/>
                <a:gd name="T26" fmla="*/ 2147483646 w 8196"/>
                <a:gd name="T27" fmla="*/ 1456650313 h 1192"/>
                <a:gd name="T28" fmla="*/ 2147483646 w 8196"/>
                <a:gd name="T29" fmla="*/ 1260078125 h 1192"/>
                <a:gd name="T30" fmla="*/ 2147483646 w 8196"/>
                <a:gd name="T31" fmla="*/ 1023183438 h 1192"/>
                <a:gd name="T32" fmla="*/ 2147483646 w 8196"/>
                <a:gd name="T33" fmla="*/ 745966250 h 1192"/>
                <a:gd name="T34" fmla="*/ 2147483646 w 8196"/>
                <a:gd name="T35" fmla="*/ 604837500 h 1192"/>
                <a:gd name="T36" fmla="*/ 2147483646 w 8196"/>
                <a:gd name="T37" fmla="*/ 372983125 h 1192"/>
                <a:gd name="T38" fmla="*/ 2147483646 w 8196"/>
                <a:gd name="T39" fmla="*/ 206652813 h 1192"/>
                <a:gd name="T40" fmla="*/ 2147483646 w 8196"/>
                <a:gd name="T41" fmla="*/ 90725625 h 1192"/>
                <a:gd name="T42" fmla="*/ 2147483646 w 8196"/>
                <a:gd name="T43" fmla="*/ 25201563 h 1192"/>
                <a:gd name="T44" fmla="*/ 2147483646 w 8196"/>
                <a:gd name="T45" fmla="*/ 0 h 1192"/>
                <a:gd name="T46" fmla="*/ 2147483646 w 8196"/>
                <a:gd name="T47" fmla="*/ 10080625 h 1192"/>
                <a:gd name="T48" fmla="*/ 2147483646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1285279688 h 1192"/>
                <a:gd name="T70" fmla="*/ 2147483646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75CE9-CE7C-4017-A6EA-F8E69193FDF1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3F07CD-6E0E-4B6B-9707-17AE7DF450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3028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1A300A-E537-4662-A354-1A79E6FB83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27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266D5-FF75-46F8-9E53-E68EF46C26C3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E6E64-C185-4C3A-A946-FFE6FA1F66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196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6 w 2706"/>
              <a:gd name="T1" fmla="*/ 0 h 640"/>
              <a:gd name="T2" fmla="*/ 2147483646 w 2706"/>
              <a:gd name="T3" fmla="*/ 0 h 640"/>
              <a:gd name="T4" fmla="*/ 2147483646 w 2706"/>
              <a:gd name="T5" fmla="*/ 22426910 h 640"/>
              <a:gd name="T6" fmla="*/ 2147483646 w 2706"/>
              <a:gd name="T7" fmla="*/ 47345203 h 640"/>
              <a:gd name="T8" fmla="*/ 2147483646 w 2706"/>
              <a:gd name="T9" fmla="*/ 74755995 h 640"/>
              <a:gd name="T10" fmla="*/ 2147483646 w 2706"/>
              <a:gd name="T11" fmla="*/ 102165671 h 640"/>
              <a:gd name="T12" fmla="*/ 2147483646 w 2706"/>
              <a:gd name="T13" fmla="*/ 134560345 h 640"/>
              <a:gd name="T14" fmla="*/ 2147483646 w 2706"/>
              <a:gd name="T15" fmla="*/ 166953902 h 640"/>
              <a:gd name="T16" fmla="*/ 2088287069 w 2706"/>
              <a:gd name="T17" fmla="*/ 204332458 h 640"/>
              <a:gd name="T18" fmla="*/ 1936864244 w 2706"/>
              <a:gd name="T19" fmla="*/ 241709897 h 640"/>
              <a:gd name="T20" fmla="*/ 1936864244 w 2706"/>
              <a:gd name="T21" fmla="*/ 241709897 h 640"/>
              <a:gd name="T22" fmla="*/ 1663397460 w 2706"/>
              <a:gd name="T23" fmla="*/ 313973394 h 640"/>
              <a:gd name="T24" fmla="*/ 1396711723 w 2706"/>
              <a:gd name="T25" fmla="*/ 378761625 h 640"/>
              <a:gd name="T26" fmla="*/ 1141325958 w 2706"/>
              <a:gd name="T27" fmla="*/ 438565975 h 640"/>
              <a:gd name="T28" fmla="*/ 894980172 w 2706"/>
              <a:gd name="T29" fmla="*/ 495878941 h 640"/>
              <a:gd name="T30" fmla="*/ 659935422 w 2706"/>
              <a:gd name="T31" fmla="*/ 545715527 h 640"/>
              <a:gd name="T32" fmla="*/ 431669593 w 2706"/>
              <a:gd name="T33" fmla="*/ 590569348 h 640"/>
              <a:gd name="T34" fmla="*/ 212444804 w 2706"/>
              <a:gd name="T35" fmla="*/ 632930669 h 640"/>
              <a:gd name="T36" fmla="*/ 0 w 2706"/>
              <a:gd name="T37" fmla="*/ 670308108 h 640"/>
              <a:gd name="T38" fmla="*/ 0 w 2706"/>
              <a:gd name="T39" fmla="*/ 670308108 h 640"/>
              <a:gd name="T40" fmla="*/ 146902836 w 2706"/>
              <a:gd name="T41" fmla="*/ 692735019 h 640"/>
              <a:gd name="T42" fmla="*/ 287026751 w 2706"/>
              <a:gd name="T43" fmla="*/ 712670546 h 640"/>
              <a:gd name="T44" fmla="*/ 422629614 w 2706"/>
              <a:gd name="T45" fmla="*/ 730113574 h 640"/>
              <a:gd name="T46" fmla="*/ 555972483 w 2706"/>
              <a:gd name="T47" fmla="*/ 745064104 h 640"/>
              <a:gd name="T48" fmla="*/ 684795362 w 2706"/>
              <a:gd name="T49" fmla="*/ 760015749 h 640"/>
              <a:gd name="T50" fmla="*/ 809098253 w 2706"/>
              <a:gd name="T51" fmla="*/ 769982396 h 640"/>
              <a:gd name="T52" fmla="*/ 928881154 w 2706"/>
              <a:gd name="T53" fmla="*/ 779950160 h 640"/>
              <a:gd name="T54" fmla="*/ 1046404060 w 2706"/>
              <a:gd name="T55" fmla="*/ 787425425 h 640"/>
              <a:gd name="T56" fmla="*/ 1161665909 w 2706"/>
              <a:gd name="T57" fmla="*/ 792409307 h 640"/>
              <a:gd name="T58" fmla="*/ 1272408832 w 2706"/>
              <a:gd name="T59" fmla="*/ 794901806 h 640"/>
              <a:gd name="T60" fmla="*/ 1378630703 w 2706"/>
              <a:gd name="T61" fmla="*/ 797393188 h 640"/>
              <a:gd name="T62" fmla="*/ 1482593642 w 2706"/>
              <a:gd name="T63" fmla="*/ 797393188 h 640"/>
              <a:gd name="T64" fmla="*/ 1584295524 w 2706"/>
              <a:gd name="T65" fmla="*/ 794901806 h 640"/>
              <a:gd name="T66" fmla="*/ 1683738474 w 2706"/>
              <a:gd name="T67" fmla="*/ 792409307 h 640"/>
              <a:gd name="T68" fmla="*/ 1778660372 w 2706"/>
              <a:gd name="T69" fmla="*/ 787425425 h 640"/>
              <a:gd name="T70" fmla="*/ 1871322275 w 2706"/>
              <a:gd name="T71" fmla="*/ 779950160 h 640"/>
              <a:gd name="T72" fmla="*/ 1959464189 w 2706"/>
              <a:gd name="T73" fmla="*/ 772474896 h 640"/>
              <a:gd name="T74" fmla="*/ 2047606104 w 2706"/>
              <a:gd name="T75" fmla="*/ 762507132 h 640"/>
              <a:gd name="T76" fmla="*/ 2131228029 w 2706"/>
              <a:gd name="T77" fmla="*/ 750047985 h 640"/>
              <a:gd name="T78" fmla="*/ 2147483646 w 2706"/>
              <a:gd name="T79" fmla="*/ 737588839 h 640"/>
              <a:gd name="T80" fmla="*/ 2147483646 w 2706"/>
              <a:gd name="T81" fmla="*/ 722637193 h 640"/>
              <a:gd name="T82" fmla="*/ 2147483646 w 2706"/>
              <a:gd name="T83" fmla="*/ 707686664 h 640"/>
              <a:gd name="T84" fmla="*/ 2147483646 w 2706"/>
              <a:gd name="T85" fmla="*/ 690243636 h 640"/>
              <a:gd name="T86" fmla="*/ 2147483646 w 2706"/>
              <a:gd name="T87" fmla="*/ 672800607 h 640"/>
              <a:gd name="T88" fmla="*/ 2147483646 w 2706"/>
              <a:gd name="T89" fmla="*/ 652866196 h 640"/>
              <a:gd name="T90" fmla="*/ 2147483646 w 2706"/>
              <a:gd name="T91" fmla="*/ 632930669 h 640"/>
              <a:gd name="T92" fmla="*/ 2147483646 w 2706"/>
              <a:gd name="T93" fmla="*/ 610503759 h 640"/>
              <a:gd name="T94" fmla="*/ 2147483646 w 2706"/>
              <a:gd name="T95" fmla="*/ 588077965 h 640"/>
              <a:gd name="T96" fmla="*/ 2147483646 w 2706"/>
              <a:gd name="T97" fmla="*/ 538240263 h 640"/>
              <a:gd name="T98" fmla="*/ 2147483646 w 2706"/>
              <a:gd name="T99" fmla="*/ 485911178 h 640"/>
              <a:gd name="T100" fmla="*/ 2147483646 w 2706"/>
              <a:gd name="T101" fmla="*/ 485911178 h 640"/>
              <a:gd name="T102" fmla="*/ 2147483646 w 2706"/>
              <a:gd name="T103" fmla="*/ 483419795 h 640"/>
              <a:gd name="T104" fmla="*/ 2147483646 w 2706"/>
              <a:gd name="T105" fmla="*/ 483419795 h 640"/>
              <a:gd name="T106" fmla="*/ 2147483646 w 2706"/>
              <a:gd name="T107" fmla="*/ 0 h 640"/>
              <a:gd name="T108" fmla="*/ 2147483646 w 2706"/>
              <a:gd name="T109" fmla="*/ 0 h 640"/>
              <a:gd name="T110" fmla="*/ 2147483646 w 2706"/>
              <a:gd name="T111" fmla="*/ 0 h 640"/>
              <a:gd name="T112" fmla="*/ 2147483646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6 w 5216"/>
              <a:gd name="T1" fmla="*/ 890318333 h 762"/>
              <a:gd name="T2" fmla="*/ 2147483646 w 5216"/>
              <a:gd name="T3" fmla="*/ 855403517 h 762"/>
              <a:gd name="T4" fmla="*/ 2147483646 w 5216"/>
              <a:gd name="T5" fmla="*/ 760636483 h 762"/>
              <a:gd name="T6" fmla="*/ 2147483646 w 5216"/>
              <a:gd name="T7" fmla="*/ 633448150 h 762"/>
              <a:gd name="T8" fmla="*/ 2147483646 w 5216"/>
              <a:gd name="T9" fmla="*/ 466356850 h 762"/>
              <a:gd name="T10" fmla="*/ 2147483646 w 5216"/>
              <a:gd name="T11" fmla="*/ 369095183 h 762"/>
              <a:gd name="T12" fmla="*/ 2147483646 w 5216"/>
              <a:gd name="T13" fmla="*/ 294278517 h 762"/>
              <a:gd name="T14" fmla="*/ 2147483646 w 5216"/>
              <a:gd name="T15" fmla="*/ 229438150 h 762"/>
              <a:gd name="T16" fmla="*/ 2147483646 w 5216"/>
              <a:gd name="T17" fmla="*/ 174571850 h 762"/>
              <a:gd name="T18" fmla="*/ 2147483646 w 5216"/>
              <a:gd name="T19" fmla="*/ 127188333 h 762"/>
              <a:gd name="T20" fmla="*/ 1966522170 w 5216"/>
              <a:gd name="T21" fmla="*/ 89780000 h 762"/>
              <a:gd name="T22" fmla="*/ 1507667316 w 5216"/>
              <a:gd name="T23" fmla="*/ 34914817 h 762"/>
              <a:gd name="T24" fmla="*/ 1096279949 w 5216"/>
              <a:gd name="T25" fmla="*/ 4988150 h 762"/>
              <a:gd name="T26" fmla="*/ 727838697 w 5216"/>
              <a:gd name="T27" fmla="*/ 0 h 762"/>
              <a:gd name="T28" fmla="*/ 404605842 w 5216"/>
              <a:gd name="T29" fmla="*/ 12469817 h 762"/>
              <a:gd name="T30" fmla="*/ 124320165 w 5216"/>
              <a:gd name="T31" fmla="*/ 39901850 h 762"/>
              <a:gd name="T32" fmla="*/ 0 w 5216"/>
              <a:gd name="T33" fmla="*/ 59853333 h 762"/>
              <a:gd name="T34" fmla="*/ 354878201 w 5216"/>
              <a:gd name="T35" fmla="*/ 107236850 h 762"/>
              <a:gd name="T36" fmla="*/ 736880376 w 5216"/>
              <a:gd name="T37" fmla="*/ 174571850 h 762"/>
              <a:gd name="T38" fmla="*/ 1146007590 w 5216"/>
              <a:gd name="T39" fmla="*/ 261858333 h 762"/>
              <a:gd name="T40" fmla="*/ 1584518931 w 5216"/>
              <a:gd name="T41" fmla="*/ 369095183 h 762"/>
              <a:gd name="T42" fmla="*/ 1984604465 w 5216"/>
              <a:gd name="T43" fmla="*/ 471345000 h 762"/>
              <a:gd name="T44" fmla="*/ 2147483646 w 5216"/>
              <a:gd name="T45" fmla="*/ 643423333 h 762"/>
              <a:gd name="T46" fmla="*/ 2147483646 w 5216"/>
              <a:gd name="T47" fmla="*/ 713251850 h 762"/>
              <a:gd name="T48" fmla="*/ 2147483646 w 5216"/>
              <a:gd name="T49" fmla="*/ 773105183 h 762"/>
              <a:gd name="T50" fmla="*/ 2147483646 w 5216"/>
              <a:gd name="T51" fmla="*/ 825476850 h 762"/>
              <a:gd name="T52" fmla="*/ 2147483646 w 5216"/>
              <a:gd name="T53" fmla="*/ 865379817 h 762"/>
              <a:gd name="T54" fmla="*/ 2147483646 w 5216"/>
              <a:gd name="T55" fmla="*/ 900293517 h 762"/>
              <a:gd name="T56" fmla="*/ 2147483646 w 5216"/>
              <a:gd name="T57" fmla="*/ 922738517 h 762"/>
              <a:gd name="T58" fmla="*/ 2147483646 w 5216"/>
              <a:gd name="T59" fmla="*/ 940196483 h 762"/>
              <a:gd name="T60" fmla="*/ 2147483646 w 5216"/>
              <a:gd name="T61" fmla="*/ 950171667 h 762"/>
              <a:gd name="T62" fmla="*/ 2147483646 w 5216"/>
              <a:gd name="T63" fmla="*/ 950171667 h 762"/>
              <a:gd name="T64" fmla="*/ 2147483646 w 5216"/>
              <a:gd name="T65" fmla="*/ 945183517 h 762"/>
              <a:gd name="T66" fmla="*/ 2147483646 w 5216"/>
              <a:gd name="T67" fmla="*/ 932714817 h 762"/>
              <a:gd name="T68" fmla="*/ 2147483646 w 5216"/>
              <a:gd name="T69" fmla="*/ 912763333 h 762"/>
              <a:gd name="T70" fmla="*/ 2147483646 w 5216"/>
              <a:gd name="T71" fmla="*/ 890318333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87226308 h 694"/>
              <a:gd name="T2" fmla="*/ 0 w 5144"/>
              <a:gd name="T3" fmla="*/ 87226308 h 694"/>
              <a:gd name="T4" fmla="*/ 20333568 w 5144"/>
              <a:gd name="T5" fmla="*/ 82242107 h 694"/>
              <a:gd name="T6" fmla="*/ 81336397 w 5144"/>
              <a:gd name="T7" fmla="*/ 69781047 h 694"/>
              <a:gd name="T8" fmla="*/ 185266001 w 5144"/>
              <a:gd name="T9" fmla="*/ 52335785 h 694"/>
              <a:gd name="T10" fmla="*/ 253046686 w 5144"/>
              <a:gd name="T11" fmla="*/ 42367383 h 694"/>
              <a:gd name="T12" fmla="*/ 332123444 w 5144"/>
              <a:gd name="T13" fmla="*/ 32397865 h 694"/>
              <a:gd name="T14" fmla="*/ 420237697 w 5144"/>
              <a:gd name="T15" fmla="*/ 24922121 h 694"/>
              <a:gd name="T16" fmla="*/ 521907662 w 5144"/>
              <a:gd name="T17" fmla="*/ 17445262 h 694"/>
              <a:gd name="T18" fmla="*/ 632615122 w 5144"/>
              <a:gd name="T19" fmla="*/ 9968402 h 694"/>
              <a:gd name="T20" fmla="*/ 756879357 w 5144"/>
              <a:gd name="T21" fmla="*/ 4984201 h 694"/>
              <a:gd name="T22" fmla="*/ 892439664 w 5144"/>
              <a:gd name="T23" fmla="*/ 2492659 h 694"/>
              <a:gd name="T24" fmla="*/ 1039297107 w 5144"/>
              <a:gd name="T25" fmla="*/ 0 h 694"/>
              <a:gd name="T26" fmla="*/ 1197450622 w 5144"/>
              <a:gd name="T27" fmla="*/ 2492659 h 694"/>
              <a:gd name="T28" fmla="*/ 1366901272 w 5144"/>
              <a:gd name="T29" fmla="*/ 7476860 h 694"/>
              <a:gd name="T30" fmla="*/ 1549907633 w 5144"/>
              <a:gd name="T31" fmla="*/ 17445262 h 694"/>
              <a:gd name="T32" fmla="*/ 1744211130 w 5144"/>
              <a:gd name="T33" fmla="*/ 29906322 h 694"/>
              <a:gd name="T34" fmla="*/ 1949811762 w 5144"/>
              <a:gd name="T35" fmla="*/ 49843126 h 694"/>
              <a:gd name="T36" fmla="*/ 2147483646 w 5144"/>
              <a:gd name="T37" fmla="*/ 72272589 h 694"/>
              <a:gd name="T38" fmla="*/ 2147483646 w 5144"/>
              <a:gd name="T39" fmla="*/ 99687369 h 694"/>
              <a:gd name="T40" fmla="*/ 2147483646 w 5144"/>
              <a:gd name="T41" fmla="*/ 132085234 h 694"/>
              <a:gd name="T42" fmla="*/ 2147483646 w 5144"/>
              <a:gd name="T43" fmla="*/ 171959958 h 694"/>
              <a:gd name="T44" fmla="*/ 2147483646 w 5144"/>
              <a:gd name="T45" fmla="*/ 216818883 h 694"/>
              <a:gd name="T46" fmla="*/ 2147483646 w 5144"/>
              <a:gd name="T47" fmla="*/ 269154668 h 694"/>
              <a:gd name="T48" fmla="*/ 2147483646 w 5144"/>
              <a:gd name="T49" fmla="*/ 331458855 h 694"/>
              <a:gd name="T50" fmla="*/ 2147483646 w 5144"/>
              <a:gd name="T51" fmla="*/ 398747244 h 694"/>
              <a:gd name="T52" fmla="*/ 2147483646 w 5144"/>
              <a:gd name="T53" fmla="*/ 473512491 h 694"/>
              <a:gd name="T54" fmla="*/ 2147483646 w 5144"/>
              <a:gd name="T55" fmla="*/ 558247257 h 694"/>
              <a:gd name="T56" fmla="*/ 2147483646 w 5144"/>
              <a:gd name="T57" fmla="*/ 650456650 h 694"/>
              <a:gd name="T58" fmla="*/ 2147483646 w 5144"/>
              <a:gd name="T59" fmla="*/ 752636678 h 694"/>
              <a:gd name="T60" fmla="*/ 2147483646 w 5144"/>
              <a:gd name="T61" fmla="*/ 864783991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728951997 h 584"/>
              <a:gd name="T2" fmla="*/ 0 w 3112"/>
              <a:gd name="T3" fmla="*/ 728951997 h 584"/>
              <a:gd name="T4" fmla="*/ 101618145 w 3112"/>
              <a:gd name="T5" fmla="*/ 698994561 h 584"/>
              <a:gd name="T6" fmla="*/ 379372423 w 3112"/>
              <a:gd name="T7" fmla="*/ 621606192 h 584"/>
              <a:gd name="T8" fmla="*/ 571317689 w 3112"/>
              <a:gd name="T9" fmla="*/ 569181237 h 584"/>
              <a:gd name="T10" fmla="*/ 792617915 w 3112"/>
              <a:gd name="T11" fmla="*/ 511764493 h 584"/>
              <a:gd name="T12" fmla="*/ 1038759242 w 3112"/>
              <a:gd name="T13" fmla="*/ 449353726 h 584"/>
              <a:gd name="T14" fmla="*/ 1302965568 w 3112"/>
              <a:gd name="T15" fmla="*/ 381951170 h 584"/>
              <a:gd name="T16" fmla="*/ 1582977838 w 3112"/>
              <a:gd name="T17" fmla="*/ 317044508 h 584"/>
              <a:gd name="T18" fmla="*/ 1869766210 w 3112"/>
              <a:gd name="T19" fmla="*/ 252137846 h 584"/>
              <a:gd name="T20" fmla="*/ 2147483646 w 3112"/>
              <a:gd name="T21" fmla="*/ 192224091 h 584"/>
              <a:gd name="T22" fmla="*/ 2147483646 w 3112"/>
              <a:gd name="T23" fmla="*/ 134806230 h 584"/>
              <a:gd name="T24" fmla="*/ 2147483646 w 3112"/>
              <a:gd name="T25" fmla="*/ 109841699 h 584"/>
              <a:gd name="T26" fmla="*/ 2147483646 w 3112"/>
              <a:gd name="T27" fmla="*/ 84878286 h 584"/>
              <a:gd name="T28" fmla="*/ 2147483646 w 3112"/>
              <a:gd name="T29" fmla="*/ 64906662 h 584"/>
              <a:gd name="T30" fmla="*/ 2147483646 w 3112"/>
              <a:gd name="T31" fmla="*/ 44935037 h 584"/>
              <a:gd name="T32" fmla="*/ 2147483646 w 3112"/>
              <a:gd name="T33" fmla="*/ 29957436 h 584"/>
              <a:gd name="T34" fmla="*/ 2147483646 w 3112"/>
              <a:gd name="T35" fmla="*/ 17474613 h 584"/>
              <a:gd name="T36" fmla="*/ 2147483646 w 3112"/>
              <a:gd name="T37" fmla="*/ 7488800 h 584"/>
              <a:gd name="T38" fmla="*/ 2147483646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6 w 8196"/>
              <a:gd name="T1" fmla="*/ 636203066 h 1192"/>
              <a:gd name="T2" fmla="*/ 2147483646 w 8196"/>
              <a:gd name="T3" fmla="*/ 708272557 h 1192"/>
              <a:gd name="T4" fmla="*/ 2147483646 w 8196"/>
              <a:gd name="T5" fmla="*/ 770402158 h 1192"/>
              <a:gd name="T6" fmla="*/ 2147483646 w 8196"/>
              <a:gd name="T7" fmla="*/ 827560144 h 1192"/>
              <a:gd name="T8" fmla="*/ 2147483646 w 8196"/>
              <a:gd name="T9" fmla="*/ 872293546 h 1192"/>
              <a:gd name="T10" fmla="*/ 2147483646 w 8196"/>
              <a:gd name="T11" fmla="*/ 907085945 h 1192"/>
              <a:gd name="T12" fmla="*/ 2147483646 w 8196"/>
              <a:gd name="T13" fmla="*/ 931937340 h 1192"/>
              <a:gd name="T14" fmla="*/ 2147483646 w 8196"/>
              <a:gd name="T15" fmla="*/ 946848846 h 1192"/>
              <a:gd name="T16" fmla="*/ 2147483646 w 8196"/>
              <a:gd name="T17" fmla="*/ 944363037 h 1192"/>
              <a:gd name="T18" fmla="*/ 2147483646 w 8196"/>
              <a:gd name="T19" fmla="*/ 931937340 h 1192"/>
              <a:gd name="T20" fmla="*/ 2147483646 w 8196"/>
              <a:gd name="T21" fmla="*/ 902115443 h 1192"/>
              <a:gd name="T22" fmla="*/ 2147483646 w 8196"/>
              <a:gd name="T23" fmla="*/ 857382041 h 1192"/>
              <a:gd name="T24" fmla="*/ 2147483646 w 8196"/>
              <a:gd name="T25" fmla="*/ 797738247 h 1192"/>
              <a:gd name="T26" fmla="*/ 2147483646 w 8196"/>
              <a:gd name="T27" fmla="*/ 718213560 h 1192"/>
              <a:gd name="T28" fmla="*/ 2147483646 w 8196"/>
              <a:gd name="T29" fmla="*/ 621291560 h 1192"/>
              <a:gd name="T30" fmla="*/ 2147483646 w 8196"/>
              <a:gd name="T31" fmla="*/ 504488666 h 1192"/>
              <a:gd name="T32" fmla="*/ 2147483646 w 8196"/>
              <a:gd name="T33" fmla="*/ 367804880 h 1192"/>
              <a:gd name="T34" fmla="*/ 2147483646 w 8196"/>
              <a:gd name="T35" fmla="*/ 298220083 h 1192"/>
              <a:gd name="T36" fmla="*/ 2147483646 w 8196"/>
              <a:gd name="T37" fmla="*/ 183901883 h 1192"/>
              <a:gd name="T38" fmla="*/ 2147483646 w 8196"/>
              <a:gd name="T39" fmla="*/ 101891388 h 1192"/>
              <a:gd name="T40" fmla="*/ 2147483646 w 8196"/>
              <a:gd name="T41" fmla="*/ 44733403 h 1192"/>
              <a:gd name="T42" fmla="*/ 2011879287 w 8196"/>
              <a:gd name="T43" fmla="*/ 12425697 h 1192"/>
              <a:gd name="T44" fmla="*/ 1656175490 w 8196"/>
              <a:gd name="T45" fmla="*/ 0 h 1192"/>
              <a:gd name="T46" fmla="*/ 1338986883 w 8196"/>
              <a:gd name="T47" fmla="*/ 4970502 h 1192"/>
              <a:gd name="T48" fmla="*/ 1058048554 w 8196"/>
              <a:gd name="T49" fmla="*/ 24851395 h 1192"/>
              <a:gd name="T50" fmla="*/ 811095593 w 8196"/>
              <a:gd name="T51" fmla="*/ 54673292 h 1192"/>
              <a:gd name="T52" fmla="*/ 600391847 w 8196"/>
              <a:gd name="T53" fmla="*/ 91951499 h 1192"/>
              <a:gd name="T54" fmla="*/ 423672404 w 8196"/>
              <a:gd name="T55" fmla="*/ 134199093 h 1192"/>
              <a:gd name="T56" fmla="*/ 280938329 w 8196"/>
              <a:gd name="T57" fmla="*/ 178932495 h 1192"/>
              <a:gd name="T58" fmla="*/ 167656607 w 8196"/>
              <a:gd name="T59" fmla="*/ 218694281 h 1192"/>
              <a:gd name="T60" fmla="*/ 54374886 w 8196"/>
              <a:gd name="T61" fmla="*/ 268398186 h 1192"/>
              <a:gd name="T62" fmla="*/ 0 w 8196"/>
              <a:gd name="T63" fmla="*/ 298220083 h 1192"/>
              <a:gd name="T64" fmla="*/ 2147483646 w 8196"/>
              <a:gd name="T65" fmla="*/ 1481159409 h 1192"/>
              <a:gd name="T66" fmla="*/ 2147483646 w 8196"/>
              <a:gd name="T67" fmla="*/ 1473704213 h 1192"/>
              <a:gd name="T68" fmla="*/ 2147483646 w 8196"/>
              <a:gd name="T69" fmla="*/ 633717257 h 1192"/>
              <a:gd name="T70" fmla="*/ 2147483646 w 8196"/>
              <a:gd name="T71" fmla="*/ 63620306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DFCAF-1A79-4346-990C-F841D15179FD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91AB17-63AC-4892-8976-135E60AA29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1549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DE54D-BB26-4F12-B85D-63F1C7A6BB14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20651-4659-4394-BDB2-13B4FCB883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5606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CA0F7-B5ED-4090-B947-4B23AF9FF674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F0AD3-A454-40DD-9B39-DA0733D011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75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E6A51-3996-48B8-A03A-59AAC62A9075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6A3B8-D2DB-4848-8628-05699389C8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7298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45362813 h 640"/>
                <a:gd name="T6" fmla="*/ 2147483646 w 2706"/>
                <a:gd name="T7" fmla="*/ 95765938 h 640"/>
                <a:gd name="T8" fmla="*/ 2147483646 w 2706"/>
                <a:gd name="T9" fmla="*/ 151209375 h 640"/>
                <a:gd name="T10" fmla="*/ 2147483646 w 2706"/>
                <a:gd name="T11" fmla="*/ 206652813 h 640"/>
                <a:gd name="T12" fmla="*/ 2147483646 w 2706"/>
                <a:gd name="T13" fmla="*/ 272176875 h 640"/>
                <a:gd name="T14" fmla="*/ 2147483646 w 2706"/>
                <a:gd name="T15" fmla="*/ 337700938 h 640"/>
                <a:gd name="T16" fmla="*/ 2147483646 w 2706"/>
                <a:gd name="T17" fmla="*/ 413305625 h 640"/>
                <a:gd name="T18" fmla="*/ 2147483646 w 2706"/>
                <a:gd name="T19" fmla="*/ 488910313 h 640"/>
                <a:gd name="T20" fmla="*/ 2147483646 w 2706"/>
                <a:gd name="T21" fmla="*/ 488910313 h 640"/>
                <a:gd name="T22" fmla="*/ 2147483646 w 2706"/>
                <a:gd name="T23" fmla="*/ 635079375 h 640"/>
                <a:gd name="T24" fmla="*/ 2147483646 w 2706"/>
                <a:gd name="T25" fmla="*/ 766127500 h 640"/>
                <a:gd name="T26" fmla="*/ 2147483646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6 w 2706"/>
                <a:gd name="T55" fmla="*/ 1592738750 h 640"/>
                <a:gd name="T56" fmla="*/ 2147483646 w 2706"/>
                <a:gd name="T57" fmla="*/ 1602819375 h 640"/>
                <a:gd name="T58" fmla="*/ 2147483646 w 2706"/>
                <a:gd name="T59" fmla="*/ 1607859688 h 640"/>
                <a:gd name="T60" fmla="*/ 2147483646 w 2706"/>
                <a:gd name="T61" fmla="*/ 1612900000 h 640"/>
                <a:gd name="T62" fmla="*/ 2147483646 w 2706"/>
                <a:gd name="T63" fmla="*/ 1612900000 h 640"/>
                <a:gd name="T64" fmla="*/ 2147483646 w 2706"/>
                <a:gd name="T65" fmla="*/ 1607859688 h 640"/>
                <a:gd name="T66" fmla="*/ 2147483646 w 2706"/>
                <a:gd name="T67" fmla="*/ 1602819375 h 640"/>
                <a:gd name="T68" fmla="*/ 2147483646 w 2706"/>
                <a:gd name="T69" fmla="*/ 1592738750 h 640"/>
                <a:gd name="T70" fmla="*/ 2147483646 w 2706"/>
                <a:gd name="T71" fmla="*/ 1577617813 h 640"/>
                <a:gd name="T72" fmla="*/ 2147483646 w 2706"/>
                <a:gd name="T73" fmla="*/ 1562496875 h 640"/>
                <a:gd name="T74" fmla="*/ 2147483646 w 2706"/>
                <a:gd name="T75" fmla="*/ 1542335625 h 640"/>
                <a:gd name="T76" fmla="*/ 2147483646 w 2706"/>
                <a:gd name="T77" fmla="*/ 1517134063 h 640"/>
                <a:gd name="T78" fmla="*/ 2147483646 w 2706"/>
                <a:gd name="T79" fmla="*/ 1491932500 h 640"/>
                <a:gd name="T80" fmla="*/ 2147483646 w 2706"/>
                <a:gd name="T81" fmla="*/ 1461690625 h 640"/>
                <a:gd name="T82" fmla="*/ 2147483646 w 2706"/>
                <a:gd name="T83" fmla="*/ 1431448750 h 640"/>
                <a:gd name="T84" fmla="*/ 2147483646 w 2706"/>
                <a:gd name="T85" fmla="*/ 1396166563 h 640"/>
                <a:gd name="T86" fmla="*/ 2147483646 w 2706"/>
                <a:gd name="T87" fmla="*/ 1360884375 h 640"/>
                <a:gd name="T88" fmla="*/ 2147483646 w 2706"/>
                <a:gd name="T89" fmla="*/ 1320561875 h 640"/>
                <a:gd name="T90" fmla="*/ 2147483646 w 2706"/>
                <a:gd name="T91" fmla="*/ 1280239375 h 640"/>
                <a:gd name="T92" fmla="*/ 2147483646 w 2706"/>
                <a:gd name="T93" fmla="*/ 1234876563 h 640"/>
                <a:gd name="T94" fmla="*/ 2147483646 w 2706"/>
                <a:gd name="T95" fmla="*/ 1189513750 h 640"/>
                <a:gd name="T96" fmla="*/ 2147483646 w 2706"/>
                <a:gd name="T97" fmla="*/ 1088707500 h 640"/>
                <a:gd name="T98" fmla="*/ 2147483646 w 2706"/>
                <a:gd name="T99" fmla="*/ 982860938 h 640"/>
                <a:gd name="T100" fmla="*/ 2147483646 w 2706"/>
                <a:gd name="T101" fmla="*/ 982860938 h 640"/>
                <a:gd name="T102" fmla="*/ 2147483646 w 2706"/>
                <a:gd name="T103" fmla="*/ 977820625 h 640"/>
                <a:gd name="T104" fmla="*/ 2147483646 w 2706"/>
                <a:gd name="T105" fmla="*/ 977820625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1799391563 h 762"/>
                <a:gd name="T2" fmla="*/ 2147483646 w 5216"/>
                <a:gd name="T3" fmla="*/ 1728827188 h 762"/>
                <a:gd name="T4" fmla="*/ 2147483646 w 5216"/>
                <a:gd name="T5" fmla="*/ 1537295313 h 762"/>
                <a:gd name="T6" fmla="*/ 2147483646 w 5216"/>
                <a:gd name="T7" fmla="*/ 1280239375 h 762"/>
                <a:gd name="T8" fmla="*/ 2147483646 w 5216"/>
                <a:gd name="T9" fmla="*/ 942538438 h 762"/>
                <a:gd name="T10" fmla="*/ 2147483646 w 5216"/>
                <a:gd name="T11" fmla="*/ 745966250 h 762"/>
                <a:gd name="T12" fmla="*/ 2147483646 w 5216"/>
                <a:gd name="T13" fmla="*/ 594756875 h 762"/>
                <a:gd name="T14" fmla="*/ 2147483646 w 5216"/>
                <a:gd name="T15" fmla="*/ 463708750 h 762"/>
                <a:gd name="T16" fmla="*/ 2147483646 w 5216"/>
                <a:gd name="T17" fmla="*/ 352821875 h 762"/>
                <a:gd name="T18" fmla="*/ 2147483646 w 5216"/>
                <a:gd name="T19" fmla="*/ 257055938 h 762"/>
                <a:gd name="T20" fmla="*/ 2147483646 w 5216"/>
                <a:gd name="T21" fmla="*/ 181451250 h 762"/>
                <a:gd name="T22" fmla="*/ 2147483646 w 5216"/>
                <a:gd name="T23" fmla="*/ 70564375 h 762"/>
                <a:gd name="T24" fmla="*/ 2147483646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6 w 5216"/>
                <a:gd name="T39" fmla="*/ 529232813 h 762"/>
                <a:gd name="T40" fmla="*/ 2147483646 w 5216"/>
                <a:gd name="T41" fmla="*/ 745966250 h 762"/>
                <a:gd name="T42" fmla="*/ 2147483646 w 5216"/>
                <a:gd name="T43" fmla="*/ 952619063 h 762"/>
                <a:gd name="T44" fmla="*/ 2147483646 w 5216"/>
                <a:gd name="T45" fmla="*/ 1300400625 h 762"/>
                <a:gd name="T46" fmla="*/ 2147483646 w 5216"/>
                <a:gd name="T47" fmla="*/ 1441529375 h 762"/>
                <a:gd name="T48" fmla="*/ 2147483646 w 5216"/>
                <a:gd name="T49" fmla="*/ 1562496875 h 762"/>
                <a:gd name="T50" fmla="*/ 2147483646 w 5216"/>
                <a:gd name="T51" fmla="*/ 1668343438 h 762"/>
                <a:gd name="T52" fmla="*/ 2147483646 w 5216"/>
                <a:gd name="T53" fmla="*/ 1748988438 h 762"/>
                <a:gd name="T54" fmla="*/ 2147483646 w 5216"/>
                <a:gd name="T55" fmla="*/ 1819552813 h 762"/>
                <a:gd name="T56" fmla="*/ 2147483646 w 5216"/>
                <a:gd name="T57" fmla="*/ 1864915625 h 762"/>
                <a:gd name="T58" fmla="*/ 2147483646 w 5216"/>
                <a:gd name="T59" fmla="*/ 1900197813 h 762"/>
                <a:gd name="T60" fmla="*/ 2147483646 w 5216"/>
                <a:gd name="T61" fmla="*/ 1920359063 h 762"/>
                <a:gd name="T62" fmla="*/ 2147483646 w 5216"/>
                <a:gd name="T63" fmla="*/ 1920359063 h 762"/>
                <a:gd name="T64" fmla="*/ 2147483646 w 5216"/>
                <a:gd name="T65" fmla="*/ 1910278438 h 762"/>
                <a:gd name="T66" fmla="*/ 2147483646 w 5216"/>
                <a:gd name="T67" fmla="*/ 1885076875 h 762"/>
                <a:gd name="T68" fmla="*/ 2147483646 w 5216"/>
                <a:gd name="T69" fmla="*/ 1844754375 h 762"/>
                <a:gd name="T70" fmla="*/ 2147483646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6 w 5144"/>
                <a:gd name="T25" fmla="*/ 0 h 694"/>
                <a:gd name="T26" fmla="*/ 2147483646 w 5144"/>
                <a:gd name="T27" fmla="*/ 5040313 h 694"/>
                <a:gd name="T28" fmla="*/ 2147483646 w 5144"/>
                <a:gd name="T29" fmla="*/ 15120938 h 694"/>
                <a:gd name="T30" fmla="*/ 2147483646 w 5144"/>
                <a:gd name="T31" fmla="*/ 35282188 h 694"/>
                <a:gd name="T32" fmla="*/ 2147483646 w 5144"/>
                <a:gd name="T33" fmla="*/ 60483750 h 694"/>
                <a:gd name="T34" fmla="*/ 2147483646 w 5144"/>
                <a:gd name="T35" fmla="*/ 100806250 h 694"/>
                <a:gd name="T36" fmla="*/ 2147483646 w 5144"/>
                <a:gd name="T37" fmla="*/ 146169063 h 694"/>
                <a:gd name="T38" fmla="*/ 2147483646 w 5144"/>
                <a:gd name="T39" fmla="*/ 201612500 h 694"/>
                <a:gd name="T40" fmla="*/ 2147483646 w 5144"/>
                <a:gd name="T41" fmla="*/ 267136563 h 694"/>
                <a:gd name="T42" fmla="*/ 2147483646 w 5144"/>
                <a:gd name="T43" fmla="*/ 347781563 h 694"/>
                <a:gd name="T44" fmla="*/ 2147483646 w 5144"/>
                <a:gd name="T45" fmla="*/ 438507188 h 694"/>
                <a:gd name="T46" fmla="*/ 2147483646 w 5144"/>
                <a:gd name="T47" fmla="*/ 544353750 h 694"/>
                <a:gd name="T48" fmla="*/ 2147483646 w 5144"/>
                <a:gd name="T49" fmla="*/ 670361563 h 694"/>
                <a:gd name="T50" fmla="*/ 2147483646 w 5144"/>
                <a:gd name="T51" fmla="*/ 806450000 h 694"/>
                <a:gd name="T52" fmla="*/ 2147483646 w 5144"/>
                <a:gd name="T53" fmla="*/ 957659375 h 694"/>
                <a:gd name="T54" fmla="*/ 2147483646 w 5144"/>
                <a:gd name="T55" fmla="*/ 1129030000 h 694"/>
                <a:gd name="T56" fmla="*/ 2147483646 w 5144"/>
                <a:gd name="T57" fmla="*/ 1315521563 h 694"/>
                <a:gd name="T58" fmla="*/ 2147483646 w 5144"/>
                <a:gd name="T59" fmla="*/ 1522174375 h 694"/>
                <a:gd name="T60" fmla="*/ 2147483646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6 w 3112"/>
                <a:gd name="T13" fmla="*/ 907256250 h 584"/>
                <a:gd name="T14" fmla="*/ 2147483646 w 3112"/>
                <a:gd name="T15" fmla="*/ 771167813 h 584"/>
                <a:gd name="T16" fmla="*/ 2147483646 w 3112"/>
                <a:gd name="T17" fmla="*/ 640119688 h 584"/>
                <a:gd name="T18" fmla="*/ 2147483646 w 3112"/>
                <a:gd name="T19" fmla="*/ 509071563 h 584"/>
                <a:gd name="T20" fmla="*/ 2147483646 w 3112"/>
                <a:gd name="T21" fmla="*/ 388104063 h 584"/>
                <a:gd name="T22" fmla="*/ 2147483646 w 3112"/>
                <a:gd name="T23" fmla="*/ 272176875 h 584"/>
                <a:gd name="T24" fmla="*/ 2147483646 w 3112"/>
                <a:gd name="T25" fmla="*/ 221773750 h 584"/>
                <a:gd name="T26" fmla="*/ 2147483646 w 3112"/>
                <a:gd name="T27" fmla="*/ 171370625 h 584"/>
                <a:gd name="T28" fmla="*/ 2147483646 w 3112"/>
                <a:gd name="T29" fmla="*/ 131048125 h 584"/>
                <a:gd name="T30" fmla="*/ 2147483646 w 3112"/>
                <a:gd name="T31" fmla="*/ 90725625 h 584"/>
                <a:gd name="T32" fmla="*/ 2147483646 w 3112"/>
                <a:gd name="T33" fmla="*/ 60483750 h 584"/>
                <a:gd name="T34" fmla="*/ 2147483646 w 3112"/>
                <a:gd name="T35" fmla="*/ 35282188 h 584"/>
                <a:gd name="T36" fmla="*/ 2147483646 w 3112"/>
                <a:gd name="T37" fmla="*/ 15120938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1290320000 h 1192"/>
                <a:gd name="T2" fmla="*/ 2147483646 w 8196"/>
                <a:gd name="T3" fmla="*/ 1436489063 h 1192"/>
                <a:gd name="T4" fmla="*/ 2147483646 w 8196"/>
                <a:gd name="T5" fmla="*/ 1562496875 h 1192"/>
                <a:gd name="T6" fmla="*/ 2147483646 w 8196"/>
                <a:gd name="T7" fmla="*/ 1678424063 h 1192"/>
                <a:gd name="T8" fmla="*/ 2147483646 w 8196"/>
                <a:gd name="T9" fmla="*/ 1769149688 h 1192"/>
                <a:gd name="T10" fmla="*/ 2147483646 w 8196"/>
                <a:gd name="T11" fmla="*/ 1839714063 h 1192"/>
                <a:gd name="T12" fmla="*/ 2147483646 w 8196"/>
                <a:gd name="T13" fmla="*/ 1890117188 h 1192"/>
                <a:gd name="T14" fmla="*/ 2147483646 w 8196"/>
                <a:gd name="T15" fmla="*/ 1920359063 h 1192"/>
                <a:gd name="T16" fmla="*/ 2147483646 w 8196"/>
                <a:gd name="T17" fmla="*/ 1915318750 h 1192"/>
                <a:gd name="T18" fmla="*/ 2147483646 w 8196"/>
                <a:gd name="T19" fmla="*/ 1890117188 h 1192"/>
                <a:gd name="T20" fmla="*/ 2147483646 w 8196"/>
                <a:gd name="T21" fmla="*/ 1829633438 h 1192"/>
                <a:gd name="T22" fmla="*/ 2147483646 w 8196"/>
                <a:gd name="T23" fmla="*/ 1738907813 h 1192"/>
                <a:gd name="T24" fmla="*/ 2147483646 w 8196"/>
                <a:gd name="T25" fmla="*/ 1617940313 h 1192"/>
                <a:gd name="T26" fmla="*/ 2147483646 w 8196"/>
                <a:gd name="T27" fmla="*/ 1456650313 h 1192"/>
                <a:gd name="T28" fmla="*/ 2147483646 w 8196"/>
                <a:gd name="T29" fmla="*/ 1260078125 h 1192"/>
                <a:gd name="T30" fmla="*/ 2147483646 w 8196"/>
                <a:gd name="T31" fmla="*/ 1023183438 h 1192"/>
                <a:gd name="T32" fmla="*/ 2147483646 w 8196"/>
                <a:gd name="T33" fmla="*/ 745966250 h 1192"/>
                <a:gd name="T34" fmla="*/ 2147483646 w 8196"/>
                <a:gd name="T35" fmla="*/ 604837500 h 1192"/>
                <a:gd name="T36" fmla="*/ 2147483646 w 8196"/>
                <a:gd name="T37" fmla="*/ 372983125 h 1192"/>
                <a:gd name="T38" fmla="*/ 2147483646 w 8196"/>
                <a:gd name="T39" fmla="*/ 206652813 h 1192"/>
                <a:gd name="T40" fmla="*/ 2147483646 w 8196"/>
                <a:gd name="T41" fmla="*/ 90725625 h 1192"/>
                <a:gd name="T42" fmla="*/ 2147483646 w 8196"/>
                <a:gd name="T43" fmla="*/ 25201563 h 1192"/>
                <a:gd name="T44" fmla="*/ 2147483646 w 8196"/>
                <a:gd name="T45" fmla="*/ 0 h 1192"/>
                <a:gd name="T46" fmla="*/ 2147483646 w 8196"/>
                <a:gd name="T47" fmla="*/ 10080625 h 1192"/>
                <a:gd name="T48" fmla="*/ 2147483646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1285279688 h 1192"/>
                <a:gd name="T70" fmla="*/ 2147483646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F6CD4-C73D-405D-B9B5-BD769EE9D9FD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B8333C-3653-4E23-914D-E87217C7BF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970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45362813 h 640"/>
                <a:gd name="T6" fmla="*/ 2147483646 w 2706"/>
                <a:gd name="T7" fmla="*/ 95765938 h 640"/>
                <a:gd name="T8" fmla="*/ 2147483646 w 2706"/>
                <a:gd name="T9" fmla="*/ 151209375 h 640"/>
                <a:gd name="T10" fmla="*/ 2147483646 w 2706"/>
                <a:gd name="T11" fmla="*/ 206652813 h 640"/>
                <a:gd name="T12" fmla="*/ 2147483646 w 2706"/>
                <a:gd name="T13" fmla="*/ 272176875 h 640"/>
                <a:gd name="T14" fmla="*/ 2147483646 w 2706"/>
                <a:gd name="T15" fmla="*/ 337700938 h 640"/>
                <a:gd name="T16" fmla="*/ 2147483646 w 2706"/>
                <a:gd name="T17" fmla="*/ 413305625 h 640"/>
                <a:gd name="T18" fmla="*/ 2147483646 w 2706"/>
                <a:gd name="T19" fmla="*/ 488910313 h 640"/>
                <a:gd name="T20" fmla="*/ 2147483646 w 2706"/>
                <a:gd name="T21" fmla="*/ 488910313 h 640"/>
                <a:gd name="T22" fmla="*/ 2147483646 w 2706"/>
                <a:gd name="T23" fmla="*/ 635079375 h 640"/>
                <a:gd name="T24" fmla="*/ 2147483646 w 2706"/>
                <a:gd name="T25" fmla="*/ 766127500 h 640"/>
                <a:gd name="T26" fmla="*/ 2147483646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6 w 2706"/>
                <a:gd name="T55" fmla="*/ 1592738750 h 640"/>
                <a:gd name="T56" fmla="*/ 2147483646 w 2706"/>
                <a:gd name="T57" fmla="*/ 1602819375 h 640"/>
                <a:gd name="T58" fmla="*/ 2147483646 w 2706"/>
                <a:gd name="T59" fmla="*/ 1607859688 h 640"/>
                <a:gd name="T60" fmla="*/ 2147483646 w 2706"/>
                <a:gd name="T61" fmla="*/ 1612900000 h 640"/>
                <a:gd name="T62" fmla="*/ 2147483646 w 2706"/>
                <a:gd name="T63" fmla="*/ 1612900000 h 640"/>
                <a:gd name="T64" fmla="*/ 2147483646 w 2706"/>
                <a:gd name="T65" fmla="*/ 1607859688 h 640"/>
                <a:gd name="T66" fmla="*/ 2147483646 w 2706"/>
                <a:gd name="T67" fmla="*/ 1602819375 h 640"/>
                <a:gd name="T68" fmla="*/ 2147483646 w 2706"/>
                <a:gd name="T69" fmla="*/ 1592738750 h 640"/>
                <a:gd name="T70" fmla="*/ 2147483646 w 2706"/>
                <a:gd name="T71" fmla="*/ 1577617813 h 640"/>
                <a:gd name="T72" fmla="*/ 2147483646 w 2706"/>
                <a:gd name="T73" fmla="*/ 1562496875 h 640"/>
                <a:gd name="T74" fmla="*/ 2147483646 w 2706"/>
                <a:gd name="T75" fmla="*/ 1542335625 h 640"/>
                <a:gd name="T76" fmla="*/ 2147483646 w 2706"/>
                <a:gd name="T77" fmla="*/ 1517134063 h 640"/>
                <a:gd name="T78" fmla="*/ 2147483646 w 2706"/>
                <a:gd name="T79" fmla="*/ 1491932500 h 640"/>
                <a:gd name="T80" fmla="*/ 2147483646 w 2706"/>
                <a:gd name="T81" fmla="*/ 1461690625 h 640"/>
                <a:gd name="T82" fmla="*/ 2147483646 w 2706"/>
                <a:gd name="T83" fmla="*/ 1431448750 h 640"/>
                <a:gd name="T84" fmla="*/ 2147483646 w 2706"/>
                <a:gd name="T85" fmla="*/ 1396166563 h 640"/>
                <a:gd name="T86" fmla="*/ 2147483646 w 2706"/>
                <a:gd name="T87" fmla="*/ 1360884375 h 640"/>
                <a:gd name="T88" fmla="*/ 2147483646 w 2706"/>
                <a:gd name="T89" fmla="*/ 1320561875 h 640"/>
                <a:gd name="T90" fmla="*/ 2147483646 w 2706"/>
                <a:gd name="T91" fmla="*/ 1280239375 h 640"/>
                <a:gd name="T92" fmla="*/ 2147483646 w 2706"/>
                <a:gd name="T93" fmla="*/ 1234876563 h 640"/>
                <a:gd name="T94" fmla="*/ 2147483646 w 2706"/>
                <a:gd name="T95" fmla="*/ 1189513750 h 640"/>
                <a:gd name="T96" fmla="*/ 2147483646 w 2706"/>
                <a:gd name="T97" fmla="*/ 1088707500 h 640"/>
                <a:gd name="T98" fmla="*/ 2147483646 w 2706"/>
                <a:gd name="T99" fmla="*/ 982860938 h 640"/>
                <a:gd name="T100" fmla="*/ 2147483646 w 2706"/>
                <a:gd name="T101" fmla="*/ 982860938 h 640"/>
                <a:gd name="T102" fmla="*/ 2147483646 w 2706"/>
                <a:gd name="T103" fmla="*/ 977820625 h 640"/>
                <a:gd name="T104" fmla="*/ 2147483646 w 2706"/>
                <a:gd name="T105" fmla="*/ 977820625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1799391563 h 762"/>
                <a:gd name="T2" fmla="*/ 2147483646 w 5216"/>
                <a:gd name="T3" fmla="*/ 1728827188 h 762"/>
                <a:gd name="T4" fmla="*/ 2147483646 w 5216"/>
                <a:gd name="T5" fmla="*/ 1537295313 h 762"/>
                <a:gd name="T6" fmla="*/ 2147483646 w 5216"/>
                <a:gd name="T7" fmla="*/ 1280239375 h 762"/>
                <a:gd name="T8" fmla="*/ 2147483646 w 5216"/>
                <a:gd name="T9" fmla="*/ 942538438 h 762"/>
                <a:gd name="T10" fmla="*/ 2147483646 w 5216"/>
                <a:gd name="T11" fmla="*/ 745966250 h 762"/>
                <a:gd name="T12" fmla="*/ 2147483646 w 5216"/>
                <a:gd name="T13" fmla="*/ 594756875 h 762"/>
                <a:gd name="T14" fmla="*/ 2147483646 w 5216"/>
                <a:gd name="T15" fmla="*/ 463708750 h 762"/>
                <a:gd name="T16" fmla="*/ 2147483646 w 5216"/>
                <a:gd name="T17" fmla="*/ 352821875 h 762"/>
                <a:gd name="T18" fmla="*/ 2147483646 w 5216"/>
                <a:gd name="T19" fmla="*/ 257055938 h 762"/>
                <a:gd name="T20" fmla="*/ 2147483646 w 5216"/>
                <a:gd name="T21" fmla="*/ 181451250 h 762"/>
                <a:gd name="T22" fmla="*/ 2147483646 w 5216"/>
                <a:gd name="T23" fmla="*/ 70564375 h 762"/>
                <a:gd name="T24" fmla="*/ 2147483646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6 w 5216"/>
                <a:gd name="T39" fmla="*/ 529232813 h 762"/>
                <a:gd name="T40" fmla="*/ 2147483646 w 5216"/>
                <a:gd name="T41" fmla="*/ 745966250 h 762"/>
                <a:gd name="T42" fmla="*/ 2147483646 w 5216"/>
                <a:gd name="T43" fmla="*/ 952619063 h 762"/>
                <a:gd name="T44" fmla="*/ 2147483646 w 5216"/>
                <a:gd name="T45" fmla="*/ 1300400625 h 762"/>
                <a:gd name="T46" fmla="*/ 2147483646 w 5216"/>
                <a:gd name="T47" fmla="*/ 1441529375 h 762"/>
                <a:gd name="T48" fmla="*/ 2147483646 w 5216"/>
                <a:gd name="T49" fmla="*/ 1562496875 h 762"/>
                <a:gd name="T50" fmla="*/ 2147483646 w 5216"/>
                <a:gd name="T51" fmla="*/ 1668343438 h 762"/>
                <a:gd name="T52" fmla="*/ 2147483646 w 5216"/>
                <a:gd name="T53" fmla="*/ 1748988438 h 762"/>
                <a:gd name="T54" fmla="*/ 2147483646 w 5216"/>
                <a:gd name="T55" fmla="*/ 1819552813 h 762"/>
                <a:gd name="T56" fmla="*/ 2147483646 w 5216"/>
                <a:gd name="T57" fmla="*/ 1864915625 h 762"/>
                <a:gd name="T58" fmla="*/ 2147483646 w 5216"/>
                <a:gd name="T59" fmla="*/ 1900197813 h 762"/>
                <a:gd name="T60" fmla="*/ 2147483646 w 5216"/>
                <a:gd name="T61" fmla="*/ 1920359063 h 762"/>
                <a:gd name="T62" fmla="*/ 2147483646 w 5216"/>
                <a:gd name="T63" fmla="*/ 1920359063 h 762"/>
                <a:gd name="T64" fmla="*/ 2147483646 w 5216"/>
                <a:gd name="T65" fmla="*/ 1910278438 h 762"/>
                <a:gd name="T66" fmla="*/ 2147483646 w 5216"/>
                <a:gd name="T67" fmla="*/ 1885076875 h 762"/>
                <a:gd name="T68" fmla="*/ 2147483646 w 5216"/>
                <a:gd name="T69" fmla="*/ 1844754375 h 762"/>
                <a:gd name="T70" fmla="*/ 2147483646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6 w 5144"/>
                <a:gd name="T25" fmla="*/ 0 h 694"/>
                <a:gd name="T26" fmla="*/ 2147483646 w 5144"/>
                <a:gd name="T27" fmla="*/ 5040313 h 694"/>
                <a:gd name="T28" fmla="*/ 2147483646 w 5144"/>
                <a:gd name="T29" fmla="*/ 15120938 h 694"/>
                <a:gd name="T30" fmla="*/ 2147483646 w 5144"/>
                <a:gd name="T31" fmla="*/ 35282188 h 694"/>
                <a:gd name="T32" fmla="*/ 2147483646 w 5144"/>
                <a:gd name="T33" fmla="*/ 60483750 h 694"/>
                <a:gd name="T34" fmla="*/ 2147483646 w 5144"/>
                <a:gd name="T35" fmla="*/ 100806250 h 694"/>
                <a:gd name="T36" fmla="*/ 2147483646 w 5144"/>
                <a:gd name="T37" fmla="*/ 146169063 h 694"/>
                <a:gd name="T38" fmla="*/ 2147483646 w 5144"/>
                <a:gd name="T39" fmla="*/ 201612500 h 694"/>
                <a:gd name="T40" fmla="*/ 2147483646 w 5144"/>
                <a:gd name="T41" fmla="*/ 267136563 h 694"/>
                <a:gd name="T42" fmla="*/ 2147483646 w 5144"/>
                <a:gd name="T43" fmla="*/ 347781563 h 694"/>
                <a:gd name="T44" fmla="*/ 2147483646 w 5144"/>
                <a:gd name="T45" fmla="*/ 438507188 h 694"/>
                <a:gd name="T46" fmla="*/ 2147483646 w 5144"/>
                <a:gd name="T47" fmla="*/ 544353750 h 694"/>
                <a:gd name="T48" fmla="*/ 2147483646 w 5144"/>
                <a:gd name="T49" fmla="*/ 670361563 h 694"/>
                <a:gd name="T50" fmla="*/ 2147483646 w 5144"/>
                <a:gd name="T51" fmla="*/ 806450000 h 694"/>
                <a:gd name="T52" fmla="*/ 2147483646 w 5144"/>
                <a:gd name="T53" fmla="*/ 957659375 h 694"/>
                <a:gd name="T54" fmla="*/ 2147483646 w 5144"/>
                <a:gd name="T55" fmla="*/ 1129030000 h 694"/>
                <a:gd name="T56" fmla="*/ 2147483646 w 5144"/>
                <a:gd name="T57" fmla="*/ 1315521563 h 694"/>
                <a:gd name="T58" fmla="*/ 2147483646 w 5144"/>
                <a:gd name="T59" fmla="*/ 1522174375 h 694"/>
                <a:gd name="T60" fmla="*/ 2147483646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6 w 3112"/>
                <a:gd name="T13" fmla="*/ 907256250 h 584"/>
                <a:gd name="T14" fmla="*/ 2147483646 w 3112"/>
                <a:gd name="T15" fmla="*/ 771167813 h 584"/>
                <a:gd name="T16" fmla="*/ 2147483646 w 3112"/>
                <a:gd name="T17" fmla="*/ 640119688 h 584"/>
                <a:gd name="T18" fmla="*/ 2147483646 w 3112"/>
                <a:gd name="T19" fmla="*/ 509071563 h 584"/>
                <a:gd name="T20" fmla="*/ 2147483646 w 3112"/>
                <a:gd name="T21" fmla="*/ 388104063 h 584"/>
                <a:gd name="T22" fmla="*/ 2147483646 w 3112"/>
                <a:gd name="T23" fmla="*/ 272176875 h 584"/>
                <a:gd name="T24" fmla="*/ 2147483646 w 3112"/>
                <a:gd name="T25" fmla="*/ 221773750 h 584"/>
                <a:gd name="T26" fmla="*/ 2147483646 w 3112"/>
                <a:gd name="T27" fmla="*/ 171370625 h 584"/>
                <a:gd name="T28" fmla="*/ 2147483646 w 3112"/>
                <a:gd name="T29" fmla="*/ 131048125 h 584"/>
                <a:gd name="T30" fmla="*/ 2147483646 w 3112"/>
                <a:gd name="T31" fmla="*/ 90725625 h 584"/>
                <a:gd name="T32" fmla="*/ 2147483646 w 3112"/>
                <a:gd name="T33" fmla="*/ 60483750 h 584"/>
                <a:gd name="T34" fmla="*/ 2147483646 w 3112"/>
                <a:gd name="T35" fmla="*/ 35282188 h 584"/>
                <a:gd name="T36" fmla="*/ 2147483646 w 3112"/>
                <a:gd name="T37" fmla="*/ 15120938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1290320000 h 1192"/>
                <a:gd name="T2" fmla="*/ 2147483646 w 8196"/>
                <a:gd name="T3" fmla="*/ 1436489063 h 1192"/>
                <a:gd name="T4" fmla="*/ 2147483646 w 8196"/>
                <a:gd name="T5" fmla="*/ 1562496875 h 1192"/>
                <a:gd name="T6" fmla="*/ 2147483646 w 8196"/>
                <a:gd name="T7" fmla="*/ 1678424063 h 1192"/>
                <a:gd name="T8" fmla="*/ 2147483646 w 8196"/>
                <a:gd name="T9" fmla="*/ 1769149688 h 1192"/>
                <a:gd name="T10" fmla="*/ 2147483646 w 8196"/>
                <a:gd name="T11" fmla="*/ 1839714063 h 1192"/>
                <a:gd name="T12" fmla="*/ 2147483646 w 8196"/>
                <a:gd name="T13" fmla="*/ 1890117188 h 1192"/>
                <a:gd name="T14" fmla="*/ 2147483646 w 8196"/>
                <a:gd name="T15" fmla="*/ 1920359063 h 1192"/>
                <a:gd name="T16" fmla="*/ 2147483646 w 8196"/>
                <a:gd name="T17" fmla="*/ 1915318750 h 1192"/>
                <a:gd name="T18" fmla="*/ 2147483646 w 8196"/>
                <a:gd name="T19" fmla="*/ 1890117188 h 1192"/>
                <a:gd name="T20" fmla="*/ 2147483646 w 8196"/>
                <a:gd name="T21" fmla="*/ 1829633438 h 1192"/>
                <a:gd name="T22" fmla="*/ 2147483646 w 8196"/>
                <a:gd name="T23" fmla="*/ 1738907813 h 1192"/>
                <a:gd name="T24" fmla="*/ 2147483646 w 8196"/>
                <a:gd name="T25" fmla="*/ 1617940313 h 1192"/>
                <a:gd name="T26" fmla="*/ 2147483646 w 8196"/>
                <a:gd name="T27" fmla="*/ 1456650313 h 1192"/>
                <a:gd name="T28" fmla="*/ 2147483646 w 8196"/>
                <a:gd name="T29" fmla="*/ 1260078125 h 1192"/>
                <a:gd name="T30" fmla="*/ 2147483646 w 8196"/>
                <a:gd name="T31" fmla="*/ 1023183438 h 1192"/>
                <a:gd name="T32" fmla="*/ 2147483646 w 8196"/>
                <a:gd name="T33" fmla="*/ 745966250 h 1192"/>
                <a:gd name="T34" fmla="*/ 2147483646 w 8196"/>
                <a:gd name="T35" fmla="*/ 604837500 h 1192"/>
                <a:gd name="T36" fmla="*/ 2147483646 w 8196"/>
                <a:gd name="T37" fmla="*/ 372983125 h 1192"/>
                <a:gd name="T38" fmla="*/ 2147483646 w 8196"/>
                <a:gd name="T39" fmla="*/ 206652813 h 1192"/>
                <a:gd name="T40" fmla="*/ 2147483646 w 8196"/>
                <a:gd name="T41" fmla="*/ 90725625 h 1192"/>
                <a:gd name="T42" fmla="*/ 2147483646 w 8196"/>
                <a:gd name="T43" fmla="*/ 25201563 h 1192"/>
                <a:gd name="T44" fmla="*/ 2147483646 w 8196"/>
                <a:gd name="T45" fmla="*/ 0 h 1192"/>
                <a:gd name="T46" fmla="*/ 2147483646 w 8196"/>
                <a:gd name="T47" fmla="*/ 10080625 h 1192"/>
                <a:gd name="T48" fmla="*/ 2147483646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1285279688 h 1192"/>
                <a:gd name="T70" fmla="*/ 2147483646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6913A-D0FE-490F-BF24-08F00BA60245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93C574-46D1-4586-9171-71F5CD9791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3341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45362813 h 640"/>
                <a:gd name="T6" fmla="*/ 2147483646 w 2706"/>
                <a:gd name="T7" fmla="*/ 95765938 h 640"/>
                <a:gd name="T8" fmla="*/ 2147483646 w 2706"/>
                <a:gd name="T9" fmla="*/ 151209375 h 640"/>
                <a:gd name="T10" fmla="*/ 2147483646 w 2706"/>
                <a:gd name="T11" fmla="*/ 206652813 h 640"/>
                <a:gd name="T12" fmla="*/ 2147483646 w 2706"/>
                <a:gd name="T13" fmla="*/ 272176875 h 640"/>
                <a:gd name="T14" fmla="*/ 2147483646 w 2706"/>
                <a:gd name="T15" fmla="*/ 337700938 h 640"/>
                <a:gd name="T16" fmla="*/ 2147483646 w 2706"/>
                <a:gd name="T17" fmla="*/ 413305625 h 640"/>
                <a:gd name="T18" fmla="*/ 2147483646 w 2706"/>
                <a:gd name="T19" fmla="*/ 488910313 h 640"/>
                <a:gd name="T20" fmla="*/ 2147483646 w 2706"/>
                <a:gd name="T21" fmla="*/ 488910313 h 640"/>
                <a:gd name="T22" fmla="*/ 2147483646 w 2706"/>
                <a:gd name="T23" fmla="*/ 635079375 h 640"/>
                <a:gd name="T24" fmla="*/ 2147483646 w 2706"/>
                <a:gd name="T25" fmla="*/ 766127500 h 640"/>
                <a:gd name="T26" fmla="*/ 2147483646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6 w 2706"/>
                <a:gd name="T55" fmla="*/ 1592738750 h 640"/>
                <a:gd name="T56" fmla="*/ 2147483646 w 2706"/>
                <a:gd name="T57" fmla="*/ 1602819375 h 640"/>
                <a:gd name="T58" fmla="*/ 2147483646 w 2706"/>
                <a:gd name="T59" fmla="*/ 1607859688 h 640"/>
                <a:gd name="T60" fmla="*/ 2147483646 w 2706"/>
                <a:gd name="T61" fmla="*/ 1612900000 h 640"/>
                <a:gd name="T62" fmla="*/ 2147483646 w 2706"/>
                <a:gd name="T63" fmla="*/ 1612900000 h 640"/>
                <a:gd name="T64" fmla="*/ 2147483646 w 2706"/>
                <a:gd name="T65" fmla="*/ 1607859688 h 640"/>
                <a:gd name="T66" fmla="*/ 2147483646 w 2706"/>
                <a:gd name="T67" fmla="*/ 1602819375 h 640"/>
                <a:gd name="T68" fmla="*/ 2147483646 w 2706"/>
                <a:gd name="T69" fmla="*/ 1592738750 h 640"/>
                <a:gd name="T70" fmla="*/ 2147483646 w 2706"/>
                <a:gd name="T71" fmla="*/ 1577617813 h 640"/>
                <a:gd name="T72" fmla="*/ 2147483646 w 2706"/>
                <a:gd name="T73" fmla="*/ 1562496875 h 640"/>
                <a:gd name="T74" fmla="*/ 2147483646 w 2706"/>
                <a:gd name="T75" fmla="*/ 1542335625 h 640"/>
                <a:gd name="T76" fmla="*/ 2147483646 w 2706"/>
                <a:gd name="T77" fmla="*/ 1517134063 h 640"/>
                <a:gd name="T78" fmla="*/ 2147483646 w 2706"/>
                <a:gd name="T79" fmla="*/ 1491932500 h 640"/>
                <a:gd name="T80" fmla="*/ 2147483646 w 2706"/>
                <a:gd name="T81" fmla="*/ 1461690625 h 640"/>
                <a:gd name="T82" fmla="*/ 2147483646 w 2706"/>
                <a:gd name="T83" fmla="*/ 1431448750 h 640"/>
                <a:gd name="T84" fmla="*/ 2147483646 w 2706"/>
                <a:gd name="T85" fmla="*/ 1396166563 h 640"/>
                <a:gd name="T86" fmla="*/ 2147483646 w 2706"/>
                <a:gd name="T87" fmla="*/ 1360884375 h 640"/>
                <a:gd name="T88" fmla="*/ 2147483646 w 2706"/>
                <a:gd name="T89" fmla="*/ 1320561875 h 640"/>
                <a:gd name="T90" fmla="*/ 2147483646 w 2706"/>
                <a:gd name="T91" fmla="*/ 1280239375 h 640"/>
                <a:gd name="T92" fmla="*/ 2147483646 w 2706"/>
                <a:gd name="T93" fmla="*/ 1234876563 h 640"/>
                <a:gd name="T94" fmla="*/ 2147483646 w 2706"/>
                <a:gd name="T95" fmla="*/ 1189513750 h 640"/>
                <a:gd name="T96" fmla="*/ 2147483646 w 2706"/>
                <a:gd name="T97" fmla="*/ 1088707500 h 640"/>
                <a:gd name="T98" fmla="*/ 2147483646 w 2706"/>
                <a:gd name="T99" fmla="*/ 982860938 h 640"/>
                <a:gd name="T100" fmla="*/ 2147483646 w 2706"/>
                <a:gd name="T101" fmla="*/ 982860938 h 640"/>
                <a:gd name="T102" fmla="*/ 2147483646 w 2706"/>
                <a:gd name="T103" fmla="*/ 977820625 h 640"/>
                <a:gd name="T104" fmla="*/ 2147483646 w 2706"/>
                <a:gd name="T105" fmla="*/ 977820625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1799391563 h 762"/>
                <a:gd name="T2" fmla="*/ 2147483646 w 5216"/>
                <a:gd name="T3" fmla="*/ 1728827188 h 762"/>
                <a:gd name="T4" fmla="*/ 2147483646 w 5216"/>
                <a:gd name="T5" fmla="*/ 1537295313 h 762"/>
                <a:gd name="T6" fmla="*/ 2147483646 w 5216"/>
                <a:gd name="T7" fmla="*/ 1280239375 h 762"/>
                <a:gd name="T8" fmla="*/ 2147483646 w 5216"/>
                <a:gd name="T9" fmla="*/ 942538438 h 762"/>
                <a:gd name="T10" fmla="*/ 2147483646 w 5216"/>
                <a:gd name="T11" fmla="*/ 745966250 h 762"/>
                <a:gd name="T12" fmla="*/ 2147483646 w 5216"/>
                <a:gd name="T13" fmla="*/ 594756875 h 762"/>
                <a:gd name="T14" fmla="*/ 2147483646 w 5216"/>
                <a:gd name="T15" fmla="*/ 463708750 h 762"/>
                <a:gd name="T16" fmla="*/ 2147483646 w 5216"/>
                <a:gd name="T17" fmla="*/ 352821875 h 762"/>
                <a:gd name="T18" fmla="*/ 2147483646 w 5216"/>
                <a:gd name="T19" fmla="*/ 257055938 h 762"/>
                <a:gd name="T20" fmla="*/ 2147483646 w 5216"/>
                <a:gd name="T21" fmla="*/ 181451250 h 762"/>
                <a:gd name="T22" fmla="*/ 2147483646 w 5216"/>
                <a:gd name="T23" fmla="*/ 70564375 h 762"/>
                <a:gd name="T24" fmla="*/ 2147483646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6 w 5216"/>
                <a:gd name="T39" fmla="*/ 529232813 h 762"/>
                <a:gd name="T40" fmla="*/ 2147483646 w 5216"/>
                <a:gd name="T41" fmla="*/ 745966250 h 762"/>
                <a:gd name="T42" fmla="*/ 2147483646 w 5216"/>
                <a:gd name="T43" fmla="*/ 952619063 h 762"/>
                <a:gd name="T44" fmla="*/ 2147483646 w 5216"/>
                <a:gd name="T45" fmla="*/ 1300400625 h 762"/>
                <a:gd name="T46" fmla="*/ 2147483646 w 5216"/>
                <a:gd name="T47" fmla="*/ 1441529375 h 762"/>
                <a:gd name="T48" fmla="*/ 2147483646 w 5216"/>
                <a:gd name="T49" fmla="*/ 1562496875 h 762"/>
                <a:gd name="T50" fmla="*/ 2147483646 w 5216"/>
                <a:gd name="T51" fmla="*/ 1668343438 h 762"/>
                <a:gd name="T52" fmla="*/ 2147483646 w 5216"/>
                <a:gd name="T53" fmla="*/ 1748988438 h 762"/>
                <a:gd name="T54" fmla="*/ 2147483646 w 5216"/>
                <a:gd name="T55" fmla="*/ 1819552813 h 762"/>
                <a:gd name="T56" fmla="*/ 2147483646 w 5216"/>
                <a:gd name="T57" fmla="*/ 1864915625 h 762"/>
                <a:gd name="T58" fmla="*/ 2147483646 w 5216"/>
                <a:gd name="T59" fmla="*/ 1900197813 h 762"/>
                <a:gd name="T60" fmla="*/ 2147483646 w 5216"/>
                <a:gd name="T61" fmla="*/ 1920359063 h 762"/>
                <a:gd name="T62" fmla="*/ 2147483646 w 5216"/>
                <a:gd name="T63" fmla="*/ 1920359063 h 762"/>
                <a:gd name="T64" fmla="*/ 2147483646 w 5216"/>
                <a:gd name="T65" fmla="*/ 1910278438 h 762"/>
                <a:gd name="T66" fmla="*/ 2147483646 w 5216"/>
                <a:gd name="T67" fmla="*/ 1885076875 h 762"/>
                <a:gd name="T68" fmla="*/ 2147483646 w 5216"/>
                <a:gd name="T69" fmla="*/ 1844754375 h 762"/>
                <a:gd name="T70" fmla="*/ 2147483646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6 w 5144"/>
                <a:gd name="T25" fmla="*/ 0 h 694"/>
                <a:gd name="T26" fmla="*/ 2147483646 w 5144"/>
                <a:gd name="T27" fmla="*/ 5040313 h 694"/>
                <a:gd name="T28" fmla="*/ 2147483646 w 5144"/>
                <a:gd name="T29" fmla="*/ 15120938 h 694"/>
                <a:gd name="T30" fmla="*/ 2147483646 w 5144"/>
                <a:gd name="T31" fmla="*/ 35282188 h 694"/>
                <a:gd name="T32" fmla="*/ 2147483646 w 5144"/>
                <a:gd name="T33" fmla="*/ 60483750 h 694"/>
                <a:gd name="T34" fmla="*/ 2147483646 w 5144"/>
                <a:gd name="T35" fmla="*/ 100806250 h 694"/>
                <a:gd name="T36" fmla="*/ 2147483646 w 5144"/>
                <a:gd name="T37" fmla="*/ 146169063 h 694"/>
                <a:gd name="T38" fmla="*/ 2147483646 w 5144"/>
                <a:gd name="T39" fmla="*/ 201612500 h 694"/>
                <a:gd name="T40" fmla="*/ 2147483646 w 5144"/>
                <a:gd name="T41" fmla="*/ 267136563 h 694"/>
                <a:gd name="T42" fmla="*/ 2147483646 w 5144"/>
                <a:gd name="T43" fmla="*/ 347781563 h 694"/>
                <a:gd name="T44" fmla="*/ 2147483646 w 5144"/>
                <a:gd name="T45" fmla="*/ 438507188 h 694"/>
                <a:gd name="T46" fmla="*/ 2147483646 w 5144"/>
                <a:gd name="T47" fmla="*/ 544353750 h 694"/>
                <a:gd name="T48" fmla="*/ 2147483646 w 5144"/>
                <a:gd name="T49" fmla="*/ 670361563 h 694"/>
                <a:gd name="T50" fmla="*/ 2147483646 w 5144"/>
                <a:gd name="T51" fmla="*/ 806450000 h 694"/>
                <a:gd name="T52" fmla="*/ 2147483646 w 5144"/>
                <a:gd name="T53" fmla="*/ 957659375 h 694"/>
                <a:gd name="T54" fmla="*/ 2147483646 w 5144"/>
                <a:gd name="T55" fmla="*/ 1129030000 h 694"/>
                <a:gd name="T56" fmla="*/ 2147483646 w 5144"/>
                <a:gd name="T57" fmla="*/ 1315521563 h 694"/>
                <a:gd name="T58" fmla="*/ 2147483646 w 5144"/>
                <a:gd name="T59" fmla="*/ 1522174375 h 694"/>
                <a:gd name="T60" fmla="*/ 2147483646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6 w 3112"/>
                <a:gd name="T13" fmla="*/ 907256250 h 584"/>
                <a:gd name="T14" fmla="*/ 2147483646 w 3112"/>
                <a:gd name="T15" fmla="*/ 771167813 h 584"/>
                <a:gd name="T16" fmla="*/ 2147483646 w 3112"/>
                <a:gd name="T17" fmla="*/ 640119688 h 584"/>
                <a:gd name="T18" fmla="*/ 2147483646 w 3112"/>
                <a:gd name="T19" fmla="*/ 509071563 h 584"/>
                <a:gd name="T20" fmla="*/ 2147483646 w 3112"/>
                <a:gd name="T21" fmla="*/ 388104063 h 584"/>
                <a:gd name="T22" fmla="*/ 2147483646 w 3112"/>
                <a:gd name="T23" fmla="*/ 272176875 h 584"/>
                <a:gd name="T24" fmla="*/ 2147483646 w 3112"/>
                <a:gd name="T25" fmla="*/ 221773750 h 584"/>
                <a:gd name="T26" fmla="*/ 2147483646 w 3112"/>
                <a:gd name="T27" fmla="*/ 171370625 h 584"/>
                <a:gd name="T28" fmla="*/ 2147483646 w 3112"/>
                <a:gd name="T29" fmla="*/ 131048125 h 584"/>
                <a:gd name="T30" fmla="*/ 2147483646 w 3112"/>
                <a:gd name="T31" fmla="*/ 90725625 h 584"/>
                <a:gd name="T32" fmla="*/ 2147483646 w 3112"/>
                <a:gd name="T33" fmla="*/ 60483750 h 584"/>
                <a:gd name="T34" fmla="*/ 2147483646 w 3112"/>
                <a:gd name="T35" fmla="*/ 35282188 h 584"/>
                <a:gd name="T36" fmla="*/ 2147483646 w 3112"/>
                <a:gd name="T37" fmla="*/ 15120938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1290320000 h 1192"/>
                <a:gd name="T2" fmla="*/ 2147483646 w 8196"/>
                <a:gd name="T3" fmla="*/ 1436489063 h 1192"/>
                <a:gd name="T4" fmla="*/ 2147483646 w 8196"/>
                <a:gd name="T5" fmla="*/ 1562496875 h 1192"/>
                <a:gd name="T6" fmla="*/ 2147483646 w 8196"/>
                <a:gd name="T7" fmla="*/ 1678424063 h 1192"/>
                <a:gd name="T8" fmla="*/ 2147483646 w 8196"/>
                <a:gd name="T9" fmla="*/ 1769149688 h 1192"/>
                <a:gd name="T10" fmla="*/ 2147483646 w 8196"/>
                <a:gd name="T11" fmla="*/ 1839714063 h 1192"/>
                <a:gd name="T12" fmla="*/ 2147483646 w 8196"/>
                <a:gd name="T13" fmla="*/ 1890117188 h 1192"/>
                <a:gd name="T14" fmla="*/ 2147483646 w 8196"/>
                <a:gd name="T15" fmla="*/ 1920359063 h 1192"/>
                <a:gd name="T16" fmla="*/ 2147483646 w 8196"/>
                <a:gd name="T17" fmla="*/ 1915318750 h 1192"/>
                <a:gd name="T18" fmla="*/ 2147483646 w 8196"/>
                <a:gd name="T19" fmla="*/ 1890117188 h 1192"/>
                <a:gd name="T20" fmla="*/ 2147483646 w 8196"/>
                <a:gd name="T21" fmla="*/ 1829633438 h 1192"/>
                <a:gd name="T22" fmla="*/ 2147483646 w 8196"/>
                <a:gd name="T23" fmla="*/ 1738907813 h 1192"/>
                <a:gd name="T24" fmla="*/ 2147483646 w 8196"/>
                <a:gd name="T25" fmla="*/ 1617940313 h 1192"/>
                <a:gd name="T26" fmla="*/ 2147483646 w 8196"/>
                <a:gd name="T27" fmla="*/ 1456650313 h 1192"/>
                <a:gd name="T28" fmla="*/ 2147483646 w 8196"/>
                <a:gd name="T29" fmla="*/ 1260078125 h 1192"/>
                <a:gd name="T30" fmla="*/ 2147483646 w 8196"/>
                <a:gd name="T31" fmla="*/ 1023183438 h 1192"/>
                <a:gd name="T32" fmla="*/ 2147483646 w 8196"/>
                <a:gd name="T33" fmla="*/ 745966250 h 1192"/>
                <a:gd name="T34" fmla="*/ 2147483646 w 8196"/>
                <a:gd name="T35" fmla="*/ 604837500 h 1192"/>
                <a:gd name="T36" fmla="*/ 2147483646 w 8196"/>
                <a:gd name="T37" fmla="*/ 372983125 h 1192"/>
                <a:gd name="T38" fmla="*/ 2147483646 w 8196"/>
                <a:gd name="T39" fmla="*/ 206652813 h 1192"/>
                <a:gd name="T40" fmla="*/ 2147483646 w 8196"/>
                <a:gd name="T41" fmla="*/ 90725625 h 1192"/>
                <a:gd name="T42" fmla="*/ 2147483646 w 8196"/>
                <a:gd name="T43" fmla="*/ 25201563 h 1192"/>
                <a:gd name="T44" fmla="*/ 2147483646 w 8196"/>
                <a:gd name="T45" fmla="*/ 0 h 1192"/>
                <a:gd name="T46" fmla="*/ 2147483646 w 8196"/>
                <a:gd name="T47" fmla="*/ 10080625 h 1192"/>
                <a:gd name="T48" fmla="*/ 2147483646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1285279688 h 1192"/>
                <a:gd name="T70" fmla="*/ 2147483646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5BF1F-E82C-490B-87A3-8CDF7D84D512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6455D0-33BA-47BD-8C39-BC8B7D3E0F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5492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45362813 h 640"/>
                <a:gd name="T6" fmla="*/ 2147483646 w 2706"/>
                <a:gd name="T7" fmla="*/ 95765938 h 640"/>
                <a:gd name="T8" fmla="*/ 2147483646 w 2706"/>
                <a:gd name="T9" fmla="*/ 151209375 h 640"/>
                <a:gd name="T10" fmla="*/ 2147483646 w 2706"/>
                <a:gd name="T11" fmla="*/ 206652813 h 640"/>
                <a:gd name="T12" fmla="*/ 2147483646 w 2706"/>
                <a:gd name="T13" fmla="*/ 272176875 h 640"/>
                <a:gd name="T14" fmla="*/ 2147483646 w 2706"/>
                <a:gd name="T15" fmla="*/ 337700938 h 640"/>
                <a:gd name="T16" fmla="*/ 2147483646 w 2706"/>
                <a:gd name="T17" fmla="*/ 413305625 h 640"/>
                <a:gd name="T18" fmla="*/ 2147483646 w 2706"/>
                <a:gd name="T19" fmla="*/ 488910313 h 640"/>
                <a:gd name="T20" fmla="*/ 2147483646 w 2706"/>
                <a:gd name="T21" fmla="*/ 488910313 h 640"/>
                <a:gd name="T22" fmla="*/ 2147483646 w 2706"/>
                <a:gd name="T23" fmla="*/ 635079375 h 640"/>
                <a:gd name="T24" fmla="*/ 2147483646 w 2706"/>
                <a:gd name="T25" fmla="*/ 766127500 h 640"/>
                <a:gd name="T26" fmla="*/ 2147483646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6 w 2706"/>
                <a:gd name="T55" fmla="*/ 1592738750 h 640"/>
                <a:gd name="T56" fmla="*/ 2147483646 w 2706"/>
                <a:gd name="T57" fmla="*/ 1602819375 h 640"/>
                <a:gd name="T58" fmla="*/ 2147483646 w 2706"/>
                <a:gd name="T59" fmla="*/ 1607859688 h 640"/>
                <a:gd name="T60" fmla="*/ 2147483646 w 2706"/>
                <a:gd name="T61" fmla="*/ 1612900000 h 640"/>
                <a:gd name="T62" fmla="*/ 2147483646 w 2706"/>
                <a:gd name="T63" fmla="*/ 1612900000 h 640"/>
                <a:gd name="T64" fmla="*/ 2147483646 w 2706"/>
                <a:gd name="T65" fmla="*/ 1607859688 h 640"/>
                <a:gd name="T66" fmla="*/ 2147483646 w 2706"/>
                <a:gd name="T67" fmla="*/ 1602819375 h 640"/>
                <a:gd name="T68" fmla="*/ 2147483646 w 2706"/>
                <a:gd name="T69" fmla="*/ 1592738750 h 640"/>
                <a:gd name="T70" fmla="*/ 2147483646 w 2706"/>
                <a:gd name="T71" fmla="*/ 1577617813 h 640"/>
                <a:gd name="T72" fmla="*/ 2147483646 w 2706"/>
                <a:gd name="T73" fmla="*/ 1562496875 h 640"/>
                <a:gd name="T74" fmla="*/ 2147483646 w 2706"/>
                <a:gd name="T75" fmla="*/ 1542335625 h 640"/>
                <a:gd name="T76" fmla="*/ 2147483646 w 2706"/>
                <a:gd name="T77" fmla="*/ 1517134063 h 640"/>
                <a:gd name="T78" fmla="*/ 2147483646 w 2706"/>
                <a:gd name="T79" fmla="*/ 1491932500 h 640"/>
                <a:gd name="T80" fmla="*/ 2147483646 w 2706"/>
                <a:gd name="T81" fmla="*/ 1461690625 h 640"/>
                <a:gd name="T82" fmla="*/ 2147483646 w 2706"/>
                <a:gd name="T83" fmla="*/ 1431448750 h 640"/>
                <a:gd name="T84" fmla="*/ 2147483646 w 2706"/>
                <a:gd name="T85" fmla="*/ 1396166563 h 640"/>
                <a:gd name="T86" fmla="*/ 2147483646 w 2706"/>
                <a:gd name="T87" fmla="*/ 1360884375 h 640"/>
                <a:gd name="T88" fmla="*/ 2147483646 w 2706"/>
                <a:gd name="T89" fmla="*/ 1320561875 h 640"/>
                <a:gd name="T90" fmla="*/ 2147483646 w 2706"/>
                <a:gd name="T91" fmla="*/ 1280239375 h 640"/>
                <a:gd name="T92" fmla="*/ 2147483646 w 2706"/>
                <a:gd name="T93" fmla="*/ 1234876563 h 640"/>
                <a:gd name="T94" fmla="*/ 2147483646 w 2706"/>
                <a:gd name="T95" fmla="*/ 1189513750 h 640"/>
                <a:gd name="T96" fmla="*/ 2147483646 w 2706"/>
                <a:gd name="T97" fmla="*/ 1088707500 h 640"/>
                <a:gd name="T98" fmla="*/ 2147483646 w 2706"/>
                <a:gd name="T99" fmla="*/ 982860938 h 640"/>
                <a:gd name="T100" fmla="*/ 2147483646 w 2706"/>
                <a:gd name="T101" fmla="*/ 982860938 h 640"/>
                <a:gd name="T102" fmla="*/ 2147483646 w 2706"/>
                <a:gd name="T103" fmla="*/ 977820625 h 640"/>
                <a:gd name="T104" fmla="*/ 2147483646 w 2706"/>
                <a:gd name="T105" fmla="*/ 977820625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1799391563 h 762"/>
                <a:gd name="T2" fmla="*/ 2147483646 w 5216"/>
                <a:gd name="T3" fmla="*/ 1728827188 h 762"/>
                <a:gd name="T4" fmla="*/ 2147483646 w 5216"/>
                <a:gd name="T5" fmla="*/ 1537295313 h 762"/>
                <a:gd name="T6" fmla="*/ 2147483646 w 5216"/>
                <a:gd name="T7" fmla="*/ 1280239375 h 762"/>
                <a:gd name="T8" fmla="*/ 2147483646 w 5216"/>
                <a:gd name="T9" fmla="*/ 942538438 h 762"/>
                <a:gd name="T10" fmla="*/ 2147483646 w 5216"/>
                <a:gd name="T11" fmla="*/ 745966250 h 762"/>
                <a:gd name="T12" fmla="*/ 2147483646 w 5216"/>
                <a:gd name="T13" fmla="*/ 594756875 h 762"/>
                <a:gd name="T14" fmla="*/ 2147483646 w 5216"/>
                <a:gd name="T15" fmla="*/ 463708750 h 762"/>
                <a:gd name="T16" fmla="*/ 2147483646 w 5216"/>
                <a:gd name="T17" fmla="*/ 352821875 h 762"/>
                <a:gd name="T18" fmla="*/ 2147483646 w 5216"/>
                <a:gd name="T19" fmla="*/ 257055938 h 762"/>
                <a:gd name="T20" fmla="*/ 2147483646 w 5216"/>
                <a:gd name="T21" fmla="*/ 181451250 h 762"/>
                <a:gd name="T22" fmla="*/ 2147483646 w 5216"/>
                <a:gd name="T23" fmla="*/ 70564375 h 762"/>
                <a:gd name="T24" fmla="*/ 2147483646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6 w 5216"/>
                <a:gd name="T39" fmla="*/ 529232813 h 762"/>
                <a:gd name="T40" fmla="*/ 2147483646 w 5216"/>
                <a:gd name="T41" fmla="*/ 745966250 h 762"/>
                <a:gd name="T42" fmla="*/ 2147483646 w 5216"/>
                <a:gd name="T43" fmla="*/ 952619063 h 762"/>
                <a:gd name="T44" fmla="*/ 2147483646 w 5216"/>
                <a:gd name="T45" fmla="*/ 1300400625 h 762"/>
                <a:gd name="T46" fmla="*/ 2147483646 w 5216"/>
                <a:gd name="T47" fmla="*/ 1441529375 h 762"/>
                <a:gd name="T48" fmla="*/ 2147483646 w 5216"/>
                <a:gd name="T49" fmla="*/ 1562496875 h 762"/>
                <a:gd name="T50" fmla="*/ 2147483646 w 5216"/>
                <a:gd name="T51" fmla="*/ 1668343438 h 762"/>
                <a:gd name="T52" fmla="*/ 2147483646 w 5216"/>
                <a:gd name="T53" fmla="*/ 1748988438 h 762"/>
                <a:gd name="T54" fmla="*/ 2147483646 w 5216"/>
                <a:gd name="T55" fmla="*/ 1819552813 h 762"/>
                <a:gd name="T56" fmla="*/ 2147483646 w 5216"/>
                <a:gd name="T57" fmla="*/ 1864915625 h 762"/>
                <a:gd name="T58" fmla="*/ 2147483646 w 5216"/>
                <a:gd name="T59" fmla="*/ 1900197813 h 762"/>
                <a:gd name="T60" fmla="*/ 2147483646 w 5216"/>
                <a:gd name="T61" fmla="*/ 1920359063 h 762"/>
                <a:gd name="T62" fmla="*/ 2147483646 w 5216"/>
                <a:gd name="T63" fmla="*/ 1920359063 h 762"/>
                <a:gd name="T64" fmla="*/ 2147483646 w 5216"/>
                <a:gd name="T65" fmla="*/ 1910278438 h 762"/>
                <a:gd name="T66" fmla="*/ 2147483646 w 5216"/>
                <a:gd name="T67" fmla="*/ 1885076875 h 762"/>
                <a:gd name="T68" fmla="*/ 2147483646 w 5216"/>
                <a:gd name="T69" fmla="*/ 1844754375 h 762"/>
                <a:gd name="T70" fmla="*/ 2147483646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6 w 5144"/>
                <a:gd name="T25" fmla="*/ 0 h 694"/>
                <a:gd name="T26" fmla="*/ 2147483646 w 5144"/>
                <a:gd name="T27" fmla="*/ 5040313 h 694"/>
                <a:gd name="T28" fmla="*/ 2147483646 w 5144"/>
                <a:gd name="T29" fmla="*/ 15120938 h 694"/>
                <a:gd name="T30" fmla="*/ 2147483646 w 5144"/>
                <a:gd name="T31" fmla="*/ 35282188 h 694"/>
                <a:gd name="T32" fmla="*/ 2147483646 w 5144"/>
                <a:gd name="T33" fmla="*/ 60483750 h 694"/>
                <a:gd name="T34" fmla="*/ 2147483646 w 5144"/>
                <a:gd name="T35" fmla="*/ 100806250 h 694"/>
                <a:gd name="T36" fmla="*/ 2147483646 w 5144"/>
                <a:gd name="T37" fmla="*/ 146169063 h 694"/>
                <a:gd name="T38" fmla="*/ 2147483646 w 5144"/>
                <a:gd name="T39" fmla="*/ 201612500 h 694"/>
                <a:gd name="T40" fmla="*/ 2147483646 w 5144"/>
                <a:gd name="T41" fmla="*/ 267136563 h 694"/>
                <a:gd name="T42" fmla="*/ 2147483646 w 5144"/>
                <a:gd name="T43" fmla="*/ 347781563 h 694"/>
                <a:gd name="T44" fmla="*/ 2147483646 w 5144"/>
                <a:gd name="T45" fmla="*/ 438507188 h 694"/>
                <a:gd name="T46" fmla="*/ 2147483646 w 5144"/>
                <a:gd name="T47" fmla="*/ 544353750 h 694"/>
                <a:gd name="T48" fmla="*/ 2147483646 w 5144"/>
                <a:gd name="T49" fmla="*/ 670361563 h 694"/>
                <a:gd name="T50" fmla="*/ 2147483646 w 5144"/>
                <a:gd name="T51" fmla="*/ 806450000 h 694"/>
                <a:gd name="T52" fmla="*/ 2147483646 w 5144"/>
                <a:gd name="T53" fmla="*/ 957659375 h 694"/>
                <a:gd name="T54" fmla="*/ 2147483646 w 5144"/>
                <a:gd name="T55" fmla="*/ 1129030000 h 694"/>
                <a:gd name="T56" fmla="*/ 2147483646 w 5144"/>
                <a:gd name="T57" fmla="*/ 1315521563 h 694"/>
                <a:gd name="T58" fmla="*/ 2147483646 w 5144"/>
                <a:gd name="T59" fmla="*/ 1522174375 h 694"/>
                <a:gd name="T60" fmla="*/ 2147483646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6 w 3112"/>
                <a:gd name="T13" fmla="*/ 907256250 h 584"/>
                <a:gd name="T14" fmla="*/ 2147483646 w 3112"/>
                <a:gd name="T15" fmla="*/ 771167813 h 584"/>
                <a:gd name="T16" fmla="*/ 2147483646 w 3112"/>
                <a:gd name="T17" fmla="*/ 640119688 h 584"/>
                <a:gd name="T18" fmla="*/ 2147483646 w 3112"/>
                <a:gd name="T19" fmla="*/ 509071563 h 584"/>
                <a:gd name="T20" fmla="*/ 2147483646 w 3112"/>
                <a:gd name="T21" fmla="*/ 388104063 h 584"/>
                <a:gd name="T22" fmla="*/ 2147483646 w 3112"/>
                <a:gd name="T23" fmla="*/ 272176875 h 584"/>
                <a:gd name="T24" fmla="*/ 2147483646 w 3112"/>
                <a:gd name="T25" fmla="*/ 221773750 h 584"/>
                <a:gd name="T26" fmla="*/ 2147483646 w 3112"/>
                <a:gd name="T27" fmla="*/ 171370625 h 584"/>
                <a:gd name="T28" fmla="*/ 2147483646 w 3112"/>
                <a:gd name="T29" fmla="*/ 131048125 h 584"/>
                <a:gd name="T30" fmla="*/ 2147483646 w 3112"/>
                <a:gd name="T31" fmla="*/ 90725625 h 584"/>
                <a:gd name="T32" fmla="*/ 2147483646 w 3112"/>
                <a:gd name="T33" fmla="*/ 60483750 h 584"/>
                <a:gd name="T34" fmla="*/ 2147483646 w 3112"/>
                <a:gd name="T35" fmla="*/ 35282188 h 584"/>
                <a:gd name="T36" fmla="*/ 2147483646 w 3112"/>
                <a:gd name="T37" fmla="*/ 15120938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1290320000 h 1192"/>
                <a:gd name="T2" fmla="*/ 2147483646 w 8196"/>
                <a:gd name="T3" fmla="*/ 1436489063 h 1192"/>
                <a:gd name="T4" fmla="*/ 2147483646 w 8196"/>
                <a:gd name="T5" fmla="*/ 1562496875 h 1192"/>
                <a:gd name="T6" fmla="*/ 2147483646 w 8196"/>
                <a:gd name="T7" fmla="*/ 1678424063 h 1192"/>
                <a:gd name="T8" fmla="*/ 2147483646 w 8196"/>
                <a:gd name="T9" fmla="*/ 1769149688 h 1192"/>
                <a:gd name="T10" fmla="*/ 2147483646 w 8196"/>
                <a:gd name="T11" fmla="*/ 1839714063 h 1192"/>
                <a:gd name="T12" fmla="*/ 2147483646 w 8196"/>
                <a:gd name="T13" fmla="*/ 1890117188 h 1192"/>
                <a:gd name="T14" fmla="*/ 2147483646 w 8196"/>
                <a:gd name="T15" fmla="*/ 1920359063 h 1192"/>
                <a:gd name="T16" fmla="*/ 2147483646 w 8196"/>
                <a:gd name="T17" fmla="*/ 1915318750 h 1192"/>
                <a:gd name="T18" fmla="*/ 2147483646 w 8196"/>
                <a:gd name="T19" fmla="*/ 1890117188 h 1192"/>
                <a:gd name="T20" fmla="*/ 2147483646 w 8196"/>
                <a:gd name="T21" fmla="*/ 1829633438 h 1192"/>
                <a:gd name="T22" fmla="*/ 2147483646 w 8196"/>
                <a:gd name="T23" fmla="*/ 1738907813 h 1192"/>
                <a:gd name="T24" fmla="*/ 2147483646 w 8196"/>
                <a:gd name="T25" fmla="*/ 1617940313 h 1192"/>
                <a:gd name="T26" fmla="*/ 2147483646 w 8196"/>
                <a:gd name="T27" fmla="*/ 1456650313 h 1192"/>
                <a:gd name="T28" fmla="*/ 2147483646 w 8196"/>
                <a:gd name="T29" fmla="*/ 1260078125 h 1192"/>
                <a:gd name="T30" fmla="*/ 2147483646 w 8196"/>
                <a:gd name="T31" fmla="*/ 1023183438 h 1192"/>
                <a:gd name="T32" fmla="*/ 2147483646 w 8196"/>
                <a:gd name="T33" fmla="*/ 745966250 h 1192"/>
                <a:gd name="T34" fmla="*/ 2147483646 w 8196"/>
                <a:gd name="T35" fmla="*/ 604837500 h 1192"/>
                <a:gd name="T36" fmla="*/ 2147483646 w 8196"/>
                <a:gd name="T37" fmla="*/ 372983125 h 1192"/>
                <a:gd name="T38" fmla="*/ 2147483646 w 8196"/>
                <a:gd name="T39" fmla="*/ 206652813 h 1192"/>
                <a:gd name="T40" fmla="*/ 2147483646 w 8196"/>
                <a:gd name="T41" fmla="*/ 90725625 h 1192"/>
                <a:gd name="T42" fmla="*/ 2147483646 w 8196"/>
                <a:gd name="T43" fmla="*/ 25201563 h 1192"/>
                <a:gd name="T44" fmla="*/ 2147483646 w 8196"/>
                <a:gd name="T45" fmla="*/ 0 h 1192"/>
                <a:gd name="T46" fmla="*/ 2147483646 w 8196"/>
                <a:gd name="T47" fmla="*/ 10080625 h 1192"/>
                <a:gd name="T48" fmla="*/ 2147483646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1285279688 h 1192"/>
                <a:gd name="T70" fmla="*/ 2147483646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76EE78B-6850-4D38-954D-B471DDD97C35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5AF633A-20BF-47F1-BD24-3F8AAD247E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6" r:id="rId2"/>
    <p:sldLayoutId id="2147483732" r:id="rId3"/>
    <p:sldLayoutId id="2147483727" r:id="rId4"/>
    <p:sldLayoutId id="2147483728" r:id="rId5"/>
    <p:sldLayoutId id="2147483729" r:id="rId6"/>
    <p:sldLayoutId id="2147483733" r:id="rId7"/>
    <p:sldLayoutId id="2147483734" r:id="rId8"/>
    <p:sldLayoutId id="2147483735" r:id="rId9"/>
    <p:sldLayoutId id="2147483730" r:id="rId10"/>
    <p:sldLayoutId id="2147483736" r:id="rId11"/>
    <p:sldLayoutId id="214748373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115888"/>
            <a:ext cx="7772400" cy="1781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Требования к ЭОР для каждого этапа исследовательской работы</a:t>
            </a:r>
            <a:endParaRPr lang="ru-RU" dirty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133600"/>
            <a:ext cx="3722688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647700"/>
          </a:xfrm>
        </p:spPr>
        <p:txBody>
          <a:bodyPr/>
          <a:lstStyle/>
          <a:p>
            <a:r>
              <a:rPr lang="ru-RU" altLang="ru-RU" sz="3600" smtClean="0">
                <a:solidFill>
                  <a:srgbClr val="0000CC"/>
                </a:solidFill>
                <a:latin typeface="Times New Roman" panose="02020603050405020304" pitchFamily="18" charset="0"/>
              </a:rPr>
              <a:t>Презентация</a:t>
            </a:r>
            <a:r>
              <a:rPr lang="ru-RU" altLang="ru-RU" sz="3600" smtClean="0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4886325"/>
          </a:xfrm>
        </p:spPr>
        <p:txBody>
          <a:bodyPr/>
          <a:lstStyle/>
          <a:p>
            <a:pPr lvl="4">
              <a:buFont typeface="Wingdings" panose="05000000000000000000" pitchFamily="2" charset="2"/>
              <a:buNone/>
            </a:pPr>
            <a:r>
              <a:rPr lang="ru-RU" altLang="ru-RU" sz="2800" smtClean="0">
                <a:solidFill>
                  <a:srgbClr val="0000CC"/>
                </a:solidFill>
                <a:latin typeface="Times New Roman" panose="02020603050405020304" pitchFamily="18" charset="0"/>
              </a:rPr>
              <a:t>б)презентации-алгоритмы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89138"/>
            <a:ext cx="23764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989138"/>
            <a:ext cx="230346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916113"/>
            <a:ext cx="23050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05263"/>
            <a:ext cx="31670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005263"/>
            <a:ext cx="30956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295400"/>
          </a:xfrm>
        </p:spPr>
        <p:txBody>
          <a:bodyPr/>
          <a:lstStyle/>
          <a:p>
            <a:r>
              <a:rPr lang="ru-RU" altLang="ru-RU" sz="2800" smtClean="0">
                <a:solidFill>
                  <a:srgbClr val="0000CC"/>
                </a:solidFill>
                <a:latin typeface="Times New Roman" panose="02020603050405020304" pitchFamily="18" charset="0"/>
              </a:rPr>
              <a:t>Изучение нового материала с использованием видео-фрагментов и опорных схем, смоделированных на ПК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40386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60575"/>
            <a:ext cx="40386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16938" cy="1847850"/>
          </a:xfrm>
        </p:spPr>
        <p:txBody>
          <a:bodyPr/>
          <a:lstStyle/>
          <a:p>
            <a:pPr marL="838200" indent="-838200"/>
            <a:r>
              <a:rPr lang="ru-RU" altLang="ru-RU" sz="3600" smtClean="0">
                <a:solidFill>
                  <a:srgbClr val="0000CC"/>
                </a:solidFill>
                <a:latin typeface="Times New Roman" panose="02020603050405020304" pitchFamily="18" charset="0"/>
              </a:rPr>
              <a:t>Контроль знаний и умений учащихся</a:t>
            </a:r>
            <a:r>
              <a:rPr lang="ru-RU" altLang="ru-RU" sz="3600" smtClean="0"/>
              <a:t> </a:t>
            </a:r>
            <a:br>
              <a:rPr lang="ru-RU" altLang="ru-RU" sz="3600" smtClean="0"/>
            </a:br>
            <a:endParaRPr lang="ru-RU" altLang="ru-RU" sz="3600" b="1" smtClean="0">
              <a:latin typeface="Times New Roman" panose="02020603050405020304" pitchFamily="18" charset="0"/>
            </a:endParaRPr>
          </a:p>
        </p:txBody>
      </p:sp>
      <p:pic>
        <p:nvPicPr>
          <p:cNvPr id="22531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2349500"/>
            <a:ext cx="6840537" cy="4111625"/>
          </a:xfrm>
          <a:noFill/>
        </p:spPr>
      </p:pic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827088" y="1484313"/>
            <a:ext cx="7273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00CC"/>
                </a:solidFill>
                <a:latin typeface="Times New Roman" panose="02020603050405020304" pitchFamily="18" charset="0"/>
              </a:rPr>
              <a:t>А) Электронный тест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23875"/>
          </a:xfrm>
        </p:spPr>
        <p:txBody>
          <a:bodyPr/>
          <a:lstStyle/>
          <a:p>
            <a:r>
              <a:rPr lang="ru-RU" altLang="ru-RU" sz="3600" smtClean="0">
                <a:solidFill>
                  <a:srgbClr val="0000CC"/>
                </a:solidFill>
                <a:latin typeface="Times New Roman" panose="02020603050405020304" pitchFamily="18" charset="0"/>
              </a:rPr>
              <a:t>Контроль знаний и умений учащихся</a:t>
            </a:r>
            <a:r>
              <a:rPr lang="ru-RU" altLang="ru-RU" sz="3600" smtClean="0"/>
              <a:t> </a:t>
            </a:r>
            <a:br>
              <a:rPr lang="ru-RU" altLang="ru-RU" sz="3600" smtClean="0"/>
            </a:br>
            <a:r>
              <a:rPr lang="ru-RU" altLang="ru-RU" sz="2800" b="1" smtClean="0">
                <a:solidFill>
                  <a:srgbClr val="0000CC"/>
                </a:solidFill>
              </a:rPr>
              <a:t>б)</a:t>
            </a:r>
            <a:r>
              <a:rPr lang="ru-RU" altLang="ru-RU" sz="2800" b="1" smtClean="0">
                <a:solidFill>
                  <a:srgbClr val="0000CC"/>
                </a:solidFill>
                <a:latin typeface="Times New Roman" panose="02020603050405020304" pitchFamily="18" charset="0"/>
              </a:rPr>
              <a:t>Тест-процесс</a:t>
            </a:r>
          </a:p>
        </p:txBody>
      </p:sp>
      <p:pic>
        <p:nvPicPr>
          <p:cNvPr id="23555" name="Picture 10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196975"/>
            <a:ext cx="3683000" cy="2384425"/>
          </a:xfrm>
          <a:noFill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16338"/>
            <a:ext cx="3744912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268413"/>
            <a:ext cx="4175125" cy="2651125"/>
          </a:xfrm>
          <a:noFill/>
        </p:spPr>
      </p:pic>
      <p:pic>
        <p:nvPicPr>
          <p:cNvPr id="23558" name="Picture 4"/>
          <p:cNvPicPr>
            <a:picLocks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4011613"/>
            <a:ext cx="4175125" cy="28463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8229600" cy="1371600"/>
          </a:xfrm>
        </p:spPr>
        <p:txBody>
          <a:bodyPr/>
          <a:lstStyle/>
          <a:p>
            <a:r>
              <a:rPr lang="ru-RU" altLang="ru-RU" sz="4000" smtClean="0">
                <a:solidFill>
                  <a:srgbClr val="0000CC"/>
                </a:solidFill>
                <a:latin typeface="Times New Roman" panose="02020603050405020304" pitchFamily="18" charset="0"/>
              </a:rPr>
              <a:t>Обучающие программы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1438"/>
            <a:ext cx="8642350" cy="5327650"/>
          </a:xfrm>
        </p:spPr>
        <p:txBody>
          <a:bodyPr/>
          <a:lstStyle/>
          <a:p>
            <a:r>
              <a:rPr lang="ru-RU" altLang="ru-RU" smtClean="0"/>
              <a:t>Ворд ексель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268413"/>
            <a:ext cx="36004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4176712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862388"/>
            <a:ext cx="3887787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819525"/>
            <a:ext cx="367347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4813"/>
            <a:ext cx="1584325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90563" y="1052513"/>
            <a:ext cx="7772400" cy="5329237"/>
          </a:xfrm>
        </p:spPr>
        <p:txBody>
          <a:bodyPr/>
          <a:lstStyle/>
          <a:p>
            <a:r>
              <a:rPr lang="ru-RU" altLang="ru-RU" sz="2000" b="1" smtClean="0">
                <a:latin typeface="Times New Roman" panose="02020603050405020304" pitchFamily="18" charset="0"/>
              </a:rPr>
              <a:t>ЭЛЕКТРОННЫЕ ОБРАЗОВАТЕЛЬНЫЕ РЕСУРСЫ –</a:t>
            </a:r>
            <a:br>
              <a:rPr lang="ru-RU" altLang="ru-RU" sz="2000" b="1" smtClean="0">
                <a:latin typeface="Times New Roman" panose="02020603050405020304" pitchFamily="18" charset="0"/>
              </a:rPr>
            </a:br>
            <a:r>
              <a:rPr lang="ru-RU" altLang="ru-RU" sz="2000" b="1" smtClean="0">
                <a:latin typeface="Times New Roman" panose="02020603050405020304" pitchFamily="18" charset="0"/>
              </a:rPr>
              <a:t>ЭТО УЧЕБНЫЕ МАТЕРИАЛЫ ДЛЯ ВОСПРОИЗВЕДЕНИЯ   </a:t>
            </a:r>
            <a:br>
              <a:rPr lang="ru-RU" altLang="ru-RU" sz="2000" b="1" smtClean="0">
                <a:latin typeface="Times New Roman" panose="02020603050405020304" pitchFamily="18" charset="0"/>
              </a:rPr>
            </a:br>
            <a:r>
              <a:rPr lang="ru-RU" altLang="ru-RU" sz="2000" b="1" smtClean="0">
                <a:latin typeface="Times New Roman" panose="02020603050405020304" pitchFamily="18" charset="0"/>
              </a:rPr>
              <a:t>       КОТОРЫХ ИСПОЛЬЗУЮТСЯ ЭЛЕКТРОННЫЕ УСТРОЙСТВА</a:t>
            </a:r>
            <a:br>
              <a:rPr lang="ru-RU" altLang="ru-RU" sz="2000" b="1" smtClean="0">
                <a:latin typeface="Times New Roman" panose="02020603050405020304" pitchFamily="18" charset="0"/>
              </a:rPr>
            </a:br>
            <a:endParaRPr lang="ru-RU" altLang="ru-RU" sz="2000" smtClean="0"/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>
          <a:xfrm>
            <a:off x="1366838" y="1436688"/>
            <a:ext cx="6418262" cy="939800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11268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81525"/>
            <a:ext cx="28797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357563"/>
            <a:ext cx="324167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4314825"/>
            <a:ext cx="2576513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50825" y="2205038"/>
          <a:ext cx="8642350" cy="4213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620"/>
                <a:gridCol w="6089730"/>
              </a:tblGrid>
              <a:tr h="118875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Этап исследовательской работы</a:t>
                      </a:r>
                      <a:endParaRPr lang="ru-RU" sz="2400" dirty="0"/>
                    </a:p>
                  </a:txBody>
                  <a:tcPr marL="91455" marR="9145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Требования, предъявляемые к ЭОР</a:t>
                      </a:r>
                      <a:endParaRPr lang="ru-RU" sz="2400" dirty="0"/>
                    </a:p>
                  </a:txBody>
                  <a:tcPr marL="91455" marR="91455" marT="45715" marB="45715"/>
                </a:tc>
              </a:tr>
              <a:tr h="108929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Определение проблемы исследования</a:t>
                      </a:r>
                      <a:endParaRPr lang="ru-RU" sz="1800" dirty="0"/>
                    </a:p>
                  </a:txBody>
                  <a:tcPr marL="91455" marR="91455" marT="45715" marB="45715"/>
                </a:tc>
                <a:tc rowSpan="3"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  <a:p>
                      <a:pPr algn="ctr"/>
                      <a:endParaRPr lang="ru-RU" sz="1800" dirty="0" smtClean="0"/>
                    </a:p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Главная черта ЭОР на данных этапах – информативность, так как ЭОР должен отражать актуальные аспекты изучаемого предмета, обязательно обозначая вопросы, оставшиеся малоизученными.</a:t>
                      </a:r>
                      <a:endParaRPr lang="ru-RU" sz="1800" dirty="0"/>
                    </a:p>
                  </a:txBody>
                  <a:tcPr marL="91455" marR="91455" marT="45715" marB="45715"/>
                </a:tc>
              </a:tr>
              <a:tr h="74641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Определение темы исследования</a:t>
                      </a:r>
                      <a:endParaRPr lang="ru-RU" sz="1800" dirty="0"/>
                    </a:p>
                  </a:txBody>
                  <a:tcPr marL="91455" marR="91455" marT="45715" marB="45715"/>
                </a:tc>
                <a:tc v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3" marB="45713"/>
                </a:tc>
              </a:tr>
              <a:tr h="118875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Определение цели исследования и формулировка рабочей гипотезы</a:t>
                      </a:r>
                      <a:endParaRPr lang="ru-RU" sz="1800" dirty="0"/>
                    </a:p>
                  </a:txBody>
                  <a:tcPr marL="91455" marR="91455" marT="45715" marB="45715"/>
                </a:tc>
                <a:tc v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T="45713" marB="45713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Требования к ЭОР для каждого этапа исследовательской 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0825" y="1844675"/>
          <a:ext cx="8642350" cy="4633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9011"/>
                <a:gridCol w="6033339"/>
              </a:tblGrid>
              <a:tr h="134160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Этап исследовательской работы</a:t>
                      </a:r>
                      <a:endParaRPr lang="ru-RU" sz="2400" dirty="0"/>
                    </a:p>
                  </a:txBody>
                  <a:tcPr marL="91453" marR="91453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Требования, предъявляемые к ЭОР</a:t>
                      </a:r>
                      <a:endParaRPr lang="ru-RU" sz="2400" dirty="0"/>
                    </a:p>
                  </a:txBody>
                  <a:tcPr marL="91453" marR="91453" marT="45727" marB="45727"/>
                </a:tc>
              </a:tr>
              <a:tr h="146324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Поиск и изучение литературы по теме исследования</a:t>
                      </a:r>
                      <a:endParaRPr lang="ru-RU" sz="1800" dirty="0"/>
                    </a:p>
                  </a:txBody>
                  <a:tcPr marL="91453" marR="91453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Позволяет понять, что уже известно в рамках выбранной тематики, уяснить основные термины, понятия, сравнить взгляды разных авторов на проблему.  Поэтому необходимо использовать ЭОР, содержащий достаточно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полную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информацию , включая аудио-, видеоматериалы.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dirty="0"/>
                    </a:p>
                  </a:txBody>
                  <a:tcPr marL="91453" marR="91453" marT="45727" marB="45727"/>
                </a:tc>
              </a:tr>
              <a:tr h="64017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Выбор методов исследования</a:t>
                      </a:r>
                      <a:endParaRPr lang="ru-RU" sz="1800" dirty="0"/>
                    </a:p>
                  </a:txBody>
                  <a:tcPr marL="91453" marR="91453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ЭОР должен содержать информацию о доступных данной категории учащихся методах исследования.</a:t>
                      </a:r>
                      <a:endParaRPr lang="ru-RU" sz="1800" dirty="0"/>
                    </a:p>
                  </a:txBody>
                  <a:tcPr marL="91453" marR="91453" marT="45727" marB="45727"/>
                </a:tc>
              </a:tr>
              <a:tr h="118889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Планирование и выполнение собственных исследований</a:t>
                      </a:r>
                      <a:endParaRPr lang="ru-RU" sz="1800" dirty="0"/>
                    </a:p>
                  </a:txBody>
                  <a:tcPr marL="91453" marR="91453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ЭОР структурирует необходимую деятельность для достижения  поставленной цели и реализации соответствующих задач.</a:t>
                      </a:r>
                      <a:endParaRPr lang="ru-RU" sz="1800" dirty="0"/>
                    </a:p>
                  </a:txBody>
                  <a:tcPr marL="91453" marR="91453" marT="45727" marB="4572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0825" y="1196975"/>
          <a:ext cx="8642350" cy="5281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9011"/>
                <a:gridCol w="6033339"/>
              </a:tblGrid>
              <a:tr h="15291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Этап исследовательской работы</a:t>
                      </a:r>
                      <a:endParaRPr lang="ru-RU" sz="2400" dirty="0"/>
                    </a:p>
                  </a:txBody>
                  <a:tcPr marL="91453" marR="9145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Требования, предъявляемые к ЭОР</a:t>
                      </a:r>
                      <a:endParaRPr lang="ru-RU" sz="2400" dirty="0"/>
                    </a:p>
                  </a:txBody>
                  <a:tcPr marL="91453" marR="91453" marT="45723" marB="45723"/>
                </a:tc>
              </a:tr>
              <a:tr h="198048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Анализ полученных результатов</a:t>
                      </a:r>
                      <a:endParaRPr lang="ru-RU" sz="1800" dirty="0"/>
                    </a:p>
                  </a:txBody>
                  <a:tcPr marL="91453" marR="9145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ЭОР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должен содержать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таблицы, схемы, графики и т.п. – они позволяют визуально определить необходимые связи, свойства, соотношения, закономерности. Должны быть четко разграничены рабочие данные и  данные обобщения, иллюстрирующие закономерность. </a:t>
                      </a:r>
                      <a:endParaRPr lang="ru-RU" sz="1800" dirty="0"/>
                    </a:p>
                  </a:txBody>
                  <a:tcPr marL="91453" marR="91453" marT="45723" marB="45723"/>
                </a:tc>
              </a:tr>
              <a:tr h="72965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Формулирование выводов</a:t>
                      </a:r>
                      <a:endParaRPr lang="ru-RU" sz="1800" dirty="0"/>
                    </a:p>
                  </a:txBody>
                  <a:tcPr marL="91453" marR="91453" marT="45723" marB="4572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Выводы – строго структурированные, лаконично изложенные результаты собственных исследований. </a:t>
                      </a:r>
                      <a:endParaRPr lang="ru-RU" sz="1800" dirty="0"/>
                    </a:p>
                    <a:p>
                      <a:pPr algn="ctr"/>
                      <a:r>
                        <a:rPr lang="ru-RU" sz="1800" dirty="0" smtClean="0"/>
                        <a:t>ЭОР должен содержать  полученные выводы</a:t>
                      </a:r>
                      <a:r>
                        <a:rPr lang="ru-RU" sz="1800" baseline="0" dirty="0" smtClean="0"/>
                        <a:t> в форме, которая устанавливается руководителем, условиями конференции и т.п.</a:t>
                      </a:r>
                      <a:endParaRPr lang="ru-RU" sz="1800" dirty="0"/>
                    </a:p>
                  </a:txBody>
                  <a:tcPr marL="91453" marR="91453" marT="45723" marB="45723"/>
                </a:tc>
              </a:tr>
              <a:tr h="104235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Отчет о проделанной работе</a:t>
                      </a:r>
                      <a:endParaRPr lang="ru-RU" sz="1800" dirty="0"/>
                    </a:p>
                  </a:txBody>
                  <a:tcPr marL="91453" marR="91453" marT="45723" marB="45723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91438" marR="9143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1412875"/>
            <a:ext cx="7772400" cy="1524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Критерии первичной экспертизы исследовательских работ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450" y="4724400"/>
            <a:ext cx="6418263" cy="1728788"/>
          </a:xfrm>
        </p:spPr>
        <p:txBody>
          <a:bodyPr>
            <a:noAutofit/>
          </a:bodyPr>
          <a:lstStyle/>
          <a:p>
            <a:pPr marL="342900" indent="-342900" eaLnBrk="1" hangingPunct="1"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ru-RU" sz="3200" dirty="0" smtClean="0"/>
              <a:t>Соответствие заданной тематике</a:t>
            </a:r>
          </a:p>
          <a:p>
            <a:pPr marL="342900" indent="-342900" eaLnBrk="1" hangingPunct="1">
              <a:buClr>
                <a:schemeClr val="bg2">
                  <a:lumMod val="90000"/>
                </a:schemeClr>
              </a:buClr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chemeClr val="bg2">
                    <a:lumMod val="90000"/>
                  </a:schemeClr>
                </a:solidFill>
              </a:rPr>
              <a:t>Оригина</a:t>
            </a:r>
            <a:r>
              <a:rPr lang="ru-RU" sz="3200" dirty="0" smtClean="0"/>
              <a:t>льность</a:t>
            </a:r>
          </a:p>
          <a:p>
            <a:pPr marL="342900" indent="-342900" eaLnBrk="1" hangingPunct="1">
              <a:buClr>
                <a:schemeClr val="bg2">
                  <a:lumMod val="90000"/>
                </a:schemeClr>
              </a:buClr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chemeClr val="bg2">
                    <a:lumMod val="90000"/>
                  </a:schemeClr>
                </a:solidFill>
              </a:rPr>
              <a:t>Результативность проделанной работы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476250"/>
            <a:ext cx="8858250" cy="738188"/>
          </a:xfrm>
        </p:spPr>
        <p:txBody>
          <a:bodyPr/>
          <a:lstStyle/>
          <a:p>
            <a:pPr marL="838200" indent="-838200"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готовыми продуктами CD и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DVD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-диски </a:t>
            </a:r>
          </a:p>
        </p:txBody>
      </p:sp>
      <p:pic>
        <p:nvPicPr>
          <p:cNvPr id="17411" name="Picture 8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852738"/>
            <a:ext cx="3816350" cy="3095625"/>
          </a:xfrm>
          <a:noFill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708275"/>
            <a:ext cx="417671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341438"/>
            <a:ext cx="1439862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476250"/>
            <a:ext cx="8858250" cy="738188"/>
          </a:xfrm>
        </p:spPr>
        <p:txBody>
          <a:bodyPr/>
          <a:lstStyle/>
          <a:p>
            <a:pPr marL="838200" indent="-838200"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готовыми продуктами CD и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DVD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-диски </a:t>
            </a:r>
          </a:p>
        </p:txBody>
      </p:sp>
      <p:pic>
        <p:nvPicPr>
          <p:cNvPr id="18435" name="Picture 8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852738"/>
            <a:ext cx="3816350" cy="3095625"/>
          </a:xfrm>
          <a:noFill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708275"/>
            <a:ext cx="417671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341438"/>
            <a:ext cx="1439862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18488" cy="1316038"/>
          </a:xfrm>
        </p:spPr>
        <p:txBody>
          <a:bodyPr/>
          <a:lstStyle/>
          <a:p>
            <a:r>
              <a:rPr lang="ru-RU" altLang="ru-RU" sz="3600" smtClean="0">
                <a:solidFill>
                  <a:srgbClr val="0000CC"/>
                </a:solidFill>
                <a:latin typeface="Times New Roman" panose="02020603050405020304" pitchFamily="18" charset="0"/>
              </a:rPr>
              <a:t>Презентации</a:t>
            </a:r>
            <a:r>
              <a:rPr lang="ru-RU" altLang="ru-RU" sz="3200" smtClean="0"/>
              <a:t> </a:t>
            </a:r>
            <a:br>
              <a:rPr lang="ru-RU" altLang="ru-RU" sz="3200" smtClean="0"/>
            </a:br>
            <a:r>
              <a:rPr lang="ru-RU" altLang="ru-RU" sz="2800" b="1" smtClean="0">
                <a:solidFill>
                  <a:srgbClr val="0000CC"/>
                </a:solidFill>
                <a:latin typeface="Times New Roman" panose="02020603050405020304" pitchFamily="18" charset="0"/>
              </a:rPr>
              <a:t>а)обучающие презентации</a:t>
            </a:r>
            <a:r>
              <a:rPr lang="ru-RU" altLang="ru-RU" sz="3200" b="1" smtClean="0">
                <a:latin typeface="Times New Roman" panose="02020603050405020304" pitchFamily="18" charset="0"/>
              </a:rPr>
              <a:t/>
            </a:r>
            <a:br>
              <a:rPr lang="ru-RU" altLang="ru-RU" sz="3200" b="1" smtClean="0">
                <a:latin typeface="Times New Roman" panose="02020603050405020304" pitchFamily="18" charset="0"/>
              </a:rPr>
            </a:br>
            <a:endParaRPr lang="ru-RU" altLang="ru-RU" sz="4000" smtClean="0">
              <a:latin typeface="Times New Roman" panose="02020603050405020304" pitchFamily="18" charset="0"/>
            </a:endParaRPr>
          </a:p>
        </p:txBody>
      </p:sp>
      <p:pic>
        <p:nvPicPr>
          <p:cNvPr id="19459" name="Picture 15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276475"/>
            <a:ext cx="2376488" cy="2073275"/>
          </a:xfrm>
          <a:noFill/>
        </p:spPr>
      </p:pic>
      <p:pic>
        <p:nvPicPr>
          <p:cNvPr id="1946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276475"/>
            <a:ext cx="2665412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365625"/>
            <a:ext cx="23034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437063"/>
            <a:ext cx="273685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05038"/>
            <a:ext cx="2520950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365625"/>
            <a:ext cx="28082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333</TotalTime>
  <Words>279</Words>
  <Application>Microsoft Office PowerPoint</Application>
  <PresentationFormat>Экран (4:3)</PresentationFormat>
  <Paragraphs>44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Candara</vt:lpstr>
      <vt:lpstr>Arial</vt:lpstr>
      <vt:lpstr>Symbol</vt:lpstr>
      <vt:lpstr>Calibri</vt:lpstr>
      <vt:lpstr>Times New Roman</vt:lpstr>
      <vt:lpstr>Wingdings</vt:lpstr>
      <vt:lpstr>Волна</vt:lpstr>
      <vt:lpstr>Требования к ЭОР для каждого этапа исследовательской работы</vt:lpstr>
      <vt:lpstr>ЭЛЕКТРОННЫЕ ОБРАЗОВАТЕЛЬНЫЕ РЕСУРСЫ – ЭТО УЧЕБНЫЕ МАТЕРИАЛЫ ДЛЯ ВОСПРОИЗВЕДЕНИЯ           КОТОРЫХ ИСПОЛЬЗУЮТСЯ ЭЛЕКТРОННЫЕ УСТРОЙСТВА </vt:lpstr>
      <vt:lpstr>Требования к ЭОР для каждого этапа исследовательской работы</vt:lpstr>
      <vt:lpstr>Презентация PowerPoint</vt:lpstr>
      <vt:lpstr>Презентация PowerPoint</vt:lpstr>
      <vt:lpstr>Критерии первичной экспертизы исследовательских работ</vt:lpstr>
      <vt:lpstr>Работа с готовыми продуктами CD и DVD-диски </vt:lpstr>
      <vt:lpstr>Работа с готовыми продуктами CD и DVD-диски </vt:lpstr>
      <vt:lpstr>Презентации  а)обучающие презентации </vt:lpstr>
      <vt:lpstr>Презентация </vt:lpstr>
      <vt:lpstr>Изучение нового материала с использованием видео-фрагментов и опорных схем, смоделированных на ПК</vt:lpstr>
      <vt:lpstr>Контроль знаний и умений учащихся  </vt:lpstr>
      <vt:lpstr>Контроль знаний и умений учащихся  б)Тест-процесс</vt:lpstr>
      <vt:lpstr>Обучающие программы 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Требования к ЭОР для каждого этапа исследовательской работы</dc:title>
  <dc:creator>Admin</dc:creator>
  <cp:lastModifiedBy>Слушатель</cp:lastModifiedBy>
  <cp:revision>12</cp:revision>
  <dcterms:created xsi:type="dcterms:W3CDTF">2012-04-13T17:14:21Z</dcterms:created>
  <dcterms:modified xsi:type="dcterms:W3CDTF">2015-09-08T10:21:32Z</dcterms:modified>
</cp:coreProperties>
</file>