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2" r:id="rId4"/>
    <p:sldId id="258" r:id="rId5"/>
    <p:sldId id="259" r:id="rId6"/>
    <p:sldId id="261" r:id="rId7"/>
    <p:sldId id="260" r:id="rId8"/>
    <p:sldId id="262" r:id="rId9"/>
    <p:sldId id="263" r:id="rId10"/>
    <p:sldId id="273" r:id="rId11"/>
    <p:sldId id="264" r:id="rId12"/>
    <p:sldId id="265" r:id="rId13"/>
    <p:sldId id="266" r:id="rId14"/>
    <p:sldId id="268" r:id="rId15"/>
    <p:sldId id="274" r:id="rId16"/>
    <p:sldId id="269" r:id="rId17"/>
    <p:sldId id="276" r:id="rId18"/>
    <p:sldId id="270" r:id="rId19"/>
    <p:sldId id="275" r:id="rId20"/>
    <p:sldId id="271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69" d="100"/>
          <a:sy n="69" d="100"/>
        </p:scale>
        <p:origin x="-118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9B8F2-DD00-45CB-9DFE-A00D866C21A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46590-E81A-464C-93FE-E222EE968E0F}">
      <dgm:prSet phldrT="[Текст]" phldr="1"/>
      <dgm:spPr/>
      <dgm:t>
        <a:bodyPr/>
        <a:lstStyle/>
        <a:p>
          <a:endParaRPr lang="ru-RU" dirty="0"/>
        </a:p>
      </dgm:t>
    </dgm:pt>
    <dgm:pt modelId="{F3191B7A-3E5A-49D4-BB2C-3DA20C2E13D9}" type="parTrans" cxnId="{F4959DB5-134B-43F2-90C1-1F85F7252EB1}">
      <dgm:prSet/>
      <dgm:spPr/>
      <dgm:t>
        <a:bodyPr/>
        <a:lstStyle/>
        <a:p>
          <a:endParaRPr lang="ru-RU"/>
        </a:p>
      </dgm:t>
    </dgm:pt>
    <dgm:pt modelId="{023C6C78-BEF3-4EC6-9FD4-4C1B4184B8BB}" type="sibTrans" cxnId="{F4959DB5-134B-43F2-90C1-1F85F7252EB1}">
      <dgm:prSet/>
      <dgm:spPr/>
      <dgm:t>
        <a:bodyPr/>
        <a:lstStyle/>
        <a:p>
          <a:endParaRPr lang="ru-RU"/>
        </a:p>
      </dgm:t>
    </dgm:pt>
    <dgm:pt modelId="{1E8E982C-1032-4612-AB3A-3C9FAACC9FC1}">
      <dgm:prSet phldrT="[Текст]"/>
      <dgm:spPr/>
      <dgm:t>
        <a:bodyPr/>
        <a:lstStyle/>
        <a:p>
          <a:r>
            <a:rPr lang="ru-RU" dirty="0" err="1" smtClean="0"/>
            <a:t>Федосенко</a:t>
          </a:r>
          <a:r>
            <a:rPr lang="ru-RU" dirty="0" smtClean="0"/>
            <a:t> Николай Федотович</a:t>
          </a:r>
          <a:endParaRPr lang="ru-RU" dirty="0"/>
        </a:p>
      </dgm:t>
    </dgm:pt>
    <dgm:pt modelId="{7F120A62-6FAA-44A8-A288-17B726017DDC}" type="parTrans" cxnId="{93A8C3CF-4FE0-4D54-A0B2-5551C3175954}">
      <dgm:prSet/>
      <dgm:spPr/>
      <dgm:t>
        <a:bodyPr/>
        <a:lstStyle/>
        <a:p>
          <a:endParaRPr lang="ru-RU"/>
        </a:p>
      </dgm:t>
    </dgm:pt>
    <dgm:pt modelId="{5AE4424F-7242-4CD4-9E5E-955B63A3D7D5}" type="sibTrans" cxnId="{93A8C3CF-4FE0-4D54-A0B2-5551C3175954}">
      <dgm:prSet/>
      <dgm:spPr/>
      <dgm:t>
        <a:bodyPr/>
        <a:lstStyle/>
        <a:p>
          <a:endParaRPr lang="ru-RU"/>
        </a:p>
      </dgm:t>
    </dgm:pt>
    <dgm:pt modelId="{27A60CD2-60E2-4EFB-8D9D-40FF2991A5ED}">
      <dgm:prSet phldrT="[Текст]" phldr="1"/>
      <dgm:spPr/>
      <dgm:t>
        <a:bodyPr/>
        <a:lstStyle/>
        <a:p>
          <a:endParaRPr lang="ru-RU" dirty="0"/>
        </a:p>
      </dgm:t>
    </dgm:pt>
    <dgm:pt modelId="{AD752567-F186-458B-A7F8-E0A88FAA3481}" type="parTrans" cxnId="{7CB4A383-7DB2-4F29-B7BA-6E9299B8DBB1}">
      <dgm:prSet/>
      <dgm:spPr/>
      <dgm:t>
        <a:bodyPr/>
        <a:lstStyle/>
        <a:p>
          <a:endParaRPr lang="ru-RU"/>
        </a:p>
      </dgm:t>
    </dgm:pt>
    <dgm:pt modelId="{2FB6CBF4-3825-494A-B376-1F9F1B86D468}" type="sibTrans" cxnId="{7CB4A383-7DB2-4F29-B7BA-6E9299B8DBB1}">
      <dgm:prSet/>
      <dgm:spPr/>
      <dgm:t>
        <a:bodyPr/>
        <a:lstStyle/>
        <a:p>
          <a:endParaRPr lang="ru-RU"/>
        </a:p>
      </dgm:t>
    </dgm:pt>
    <dgm:pt modelId="{E329CFD3-5F94-4A05-99B0-425A98770DCD}">
      <dgm:prSet phldrT="[Текст]"/>
      <dgm:spPr/>
      <dgm:t>
        <a:bodyPr/>
        <a:lstStyle/>
        <a:p>
          <a:r>
            <a:rPr lang="ru-RU" dirty="0" err="1" smtClean="0"/>
            <a:t>Линская</a:t>
          </a:r>
          <a:r>
            <a:rPr lang="ru-RU" dirty="0" smtClean="0"/>
            <a:t> Татьяна Николаевна</a:t>
          </a:r>
          <a:endParaRPr lang="ru-RU" dirty="0"/>
        </a:p>
      </dgm:t>
    </dgm:pt>
    <dgm:pt modelId="{27DC78E1-FD9D-4215-AEE0-9942BB910A42}" type="parTrans" cxnId="{45FF94BF-E8A6-4343-AD6F-5EDA0D49D140}">
      <dgm:prSet/>
      <dgm:spPr/>
      <dgm:t>
        <a:bodyPr/>
        <a:lstStyle/>
        <a:p>
          <a:endParaRPr lang="ru-RU"/>
        </a:p>
      </dgm:t>
    </dgm:pt>
    <dgm:pt modelId="{398D27B4-6041-409D-826D-DC5BB1513677}" type="sibTrans" cxnId="{45FF94BF-E8A6-4343-AD6F-5EDA0D49D140}">
      <dgm:prSet/>
      <dgm:spPr/>
      <dgm:t>
        <a:bodyPr/>
        <a:lstStyle/>
        <a:p>
          <a:endParaRPr lang="ru-RU"/>
        </a:p>
      </dgm:t>
    </dgm:pt>
    <dgm:pt modelId="{F24DA46F-4667-4108-8C06-EFFBDF259DCE}">
      <dgm:prSet phldrT="[Текст]" phldr="1"/>
      <dgm:spPr/>
      <dgm:t>
        <a:bodyPr/>
        <a:lstStyle/>
        <a:p>
          <a:endParaRPr lang="ru-RU" dirty="0"/>
        </a:p>
      </dgm:t>
    </dgm:pt>
    <dgm:pt modelId="{451199AC-6799-4D2F-BAB1-1E6147EC7733}" type="parTrans" cxnId="{7699B1F4-9280-40E1-936E-5E9BCA0DD4D8}">
      <dgm:prSet/>
      <dgm:spPr/>
      <dgm:t>
        <a:bodyPr/>
        <a:lstStyle/>
        <a:p>
          <a:endParaRPr lang="ru-RU"/>
        </a:p>
      </dgm:t>
    </dgm:pt>
    <dgm:pt modelId="{7457DD47-EB9B-4011-9459-8B9C4D9D4740}" type="sibTrans" cxnId="{7699B1F4-9280-40E1-936E-5E9BCA0DD4D8}">
      <dgm:prSet/>
      <dgm:spPr/>
      <dgm:t>
        <a:bodyPr/>
        <a:lstStyle/>
        <a:p>
          <a:endParaRPr lang="ru-RU"/>
        </a:p>
      </dgm:t>
    </dgm:pt>
    <dgm:pt modelId="{1296CC0C-CBCB-4006-80DE-B2A86B23F684}">
      <dgm:prSet phldrT="[Текст]"/>
      <dgm:spPr/>
      <dgm:t>
        <a:bodyPr/>
        <a:lstStyle/>
        <a:p>
          <a:r>
            <a:rPr lang="ru-RU" dirty="0" smtClean="0"/>
            <a:t>Митюкова Нина Александровна</a:t>
          </a:r>
          <a:endParaRPr lang="ru-RU" dirty="0"/>
        </a:p>
      </dgm:t>
    </dgm:pt>
    <dgm:pt modelId="{10D7C920-6359-4919-BFCF-A0C8EE154533}" type="parTrans" cxnId="{46EB3901-7EF8-4169-8D19-88B7DD4E6152}">
      <dgm:prSet/>
      <dgm:spPr/>
      <dgm:t>
        <a:bodyPr/>
        <a:lstStyle/>
        <a:p>
          <a:endParaRPr lang="ru-RU"/>
        </a:p>
      </dgm:t>
    </dgm:pt>
    <dgm:pt modelId="{700AECA5-BE17-4CE5-AD9C-9451B004475A}" type="sibTrans" cxnId="{46EB3901-7EF8-4169-8D19-88B7DD4E6152}">
      <dgm:prSet/>
      <dgm:spPr/>
      <dgm:t>
        <a:bodyPr/>
        <a:lstStyle/>
        <a:p>
          <a:endParaRPr lang="ru-RU"/>
        </a:p>
      </dgm:t>
    </dgm:pt>
    <dgm:pt modelId="{9D2E2AB3-D5ED-430C-A46D-10120293244B}" type="pres">
      <dgm:prSet presAssocID="{7789B8F2-DD00-45CB-9DFE-A00D866C21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C9206-41B1-4F30-950F-84FCA7121100}" type="pres">
      <dgm:prSet presAssocID="{21E46590-E81A-464C-93FE-E222EE968E0F}" presName="composite" presStyleCnt="0"/>
      <dgm:spPr/>
    </dgm:pt>
    <dgm:pt modelId="{6EF115F9-E2B9-466C-AE31-78525F3E8DC2}" type="pres">
      <dgm:prSet presAssocID="{21E46590-E81A-464C-93FE-E222EE968E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BDE91-9F3F-40A6-81AC-E6916A333A2E}" type="pres">
      <dgm:prSet presAssocID="{21E46590-E81A-464C-93FE-E222EE968E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C1F62-54CE-4726-97F9-0BB5114E6153}" type="pres">
      <dgm:prSet presAssocID="{023C6C78-BEF3-4EC6-9FD4-4C1B4184B8BB}" presName="sp" presStyleCnt="0"/>
      <dgm:spPr/>
    </dgm:pt>
    <dgm:pt modelId="{110DBA36-8221-4B14-8F4B-4FCF570060D6}" type="pres">
      <dgm:prSet presAssocID="{27A60CD2-60E2-4EFB-8D9D-40FF2991A5ED}" presName="composite" presStyleCnt="0"/>
      <dgm:spPr/>
    </dgm:pt>
    <dgm:pt modelId="{90C2DE29-CF7B-471B-A56A-7341D0420D0F}" type="pres">
      <dgm:prSet presAssocID="{27A60CD2-60E2-4EFB-8D9D-40FF2991A5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DDCC5-81F1-4F97-B20B-40A32934B211}" type="pres">
      <dgm:prSet presAssocID="{27A60CD2-60E2-4EFB-8D9D-40FF2991A5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E83DC-C533-44C7-8055-5FC9D24CF879}" type="pres">
      <dgm:prSet presAssocID="{2FB6CBF4-3825-494A-B376-1F9F1B86D468}" presName="sp" presStyleCnt="0"/>
      <dgm:spPr/>
    </dgm:pt>
    <dgm:pt modelId="{7DFB7AE6-9E12-416B-8607-4716FE11AA22}" type="pres">
      <dgm:prSet presAssocID="{F24DA46F-4667-4108-8C06-EFFBDF259DCE}" presName="composite" presStyleCnt="0"/>
      <dgm:spPr/>
    </dgm:pt>
    <dgm:pt modelId="{7D979B83-2E4C-489A-BDCD-BE2FB350D394}" type="pres">
      <dgm:prSet presAssocID="{F24DA46F-4667-4108-8C06-EFFBDF259D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E0331-E1F9-4251-AFF8-BA21B42C7C81}" type="pres">
      <dgm:prSet presAssocID="{F24DA46F-4667-4108-8C06-EFFBDF259DCE}" presName="descendantText" presStyleLbl="alignAcc1" presStyleIdx="2" presStyleCnt="3" custLinFactNeighborX="549" custLinFactNeighborY="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59DB5-134B-43F2-90C1-1F85F7252EB1}" srcId="{7789B8F2-DD00-45CB-9DFE-A00D866C21AE}" destId="{21E46590-E81A-464C-93FE-E222EE968E0F}" srcOrd="0" destOrd="0" parTransId="{F3191B7A-3E5A-49D4-BB2C-3DA20C2E13D9}" sibTransId="{023C6C78-BEF3-4EC6-9FD4-4C1B4184B8BB}"/>
    <dgm:cxn modelId="{7699B1F4-9280-40E1-936E-5E9BCA0DD4D8}" srcId="{7789B8F2-DD00-45CB-9DFE-A00D866C21AE}" destId="{F24DA46F-4667-4108-8C06-EFFBDF259DCE}" srcOrd="2" destOrd="0" parTransId="{451199AC-6799-4D2F-BAB1-1E6147EC7733}" sibTransId="{7457DD47-EB9B-4011-9459-8B9C4D9D4740}"/>
    <dgm:cxn modelId="{BCED978B-6196-4EEE-B5EF-9338762851AC}" type="presOf" srcId="{E329CFD3-5F94-4A05-99B0-425A98770DCD}" destId="{A89DDCC5-81F1-4F97-B20B-40A32934B211}" srcOrd="0" destOrd="0" presId="urn:microsoft.com/office/officeart/2005/8/layout/chevron2"/>
    <dgm:cxn modelId="{45FF94BF-E8A6-4343-AD6F-5EDA0D49D140}" srcId="{27A60CD2-60E2-4EFB-8D9D-40FF2991A5ED}" destId="{E329CFD3-5F94-4A05-99B0-425A98770DCD}" srcOrd="0" destOrd="0" parTransId="{27DC78E1-FD9D-4215-AEE0-9942BB910A42}" sibTransId="{398D27B4-6041-409D-826D-DC5BB1513677}"/>
    <dgm:cxn modelId="{C11C9A2C-A9B7-4E0B-85AA-2C3E38461BCD}" type="presOf" srcId="{21E46590-E81A-464C-93FE-E222EE968E0F}" destId="{6EF115F9-E2B9-466C-AE31-78525F3E8DC2}" srcOrd="0" destOrd="0" presId="urn:microsoft.com/office/officeart/2005/8/layout/chevron2"/>
    <dgm:cxn modelId="{46EB3901-7EF8-4169-8D19-88B7DD4E6152}" srcId="{F24DA46F-4667-4108-8C06-EFFBDF259DCE}" destId="{1296CC0C-CBCB-4006-80DE-B2A86B23F684}" srcOrd="0" destOrd="0" parTransId="{10D7C920-6359-4919-BFCF-A0C8EE154533}" sibTransId="{700AECA5-BE17-4CE5-AD9C-9451B004475A}"/>
    <dgm:cxn modelId="{4B9F7B65-C430-4F24-BA3F-A7C106536A3A}" type="presOf" srcId="{7789B8F2-DD00-45CB-9DFE-A00D866C21AE}" destId="{9D2E2AB3-D5ED-430C-A46D-10120293244B}" srcOrd="0" destOrd="0" presId="urn:microsoft.com/office/officeart/2005/8/layout/chevron2"/>
    <dgm:cxn modelId="{93A8C3CF-4FE0-4D54-A0B2-5551C3175954}" srcId="{21E46590-E81A-464C-93FE-E222EE968E0F}" destId="{1E8E982C-1032-4612-AB3A-3C9FAACC9FC1}" srcOrd="0" destOrd="0" parTransId="{7F120A62-6FAA-44A8-A288-17B726017DDC}" sibTransId="{5AE4424F-7242-4CD4-9E5E-955B63A3D7D5}"/>
    <dgm:cxn modelId="{87480635-4073-46D5-9261-2EE896FBDAEE}" type="presOf" srcId="{1296CC0C-CBCB-4006-80DE-B2A86B23F684}" destId="{C8FE0331-E1F9-4251-AFF8-BA21B42C7C81}" srcOrd="0" destOrd="0" presId="urn:microsoft.com/office/officeart/2005/8/layout/chevron2"/>
    <dgm:cxn modelId="{585188B9-6FB7-43AE-9D23-65D6DCBF3DCE}" type="presOf" srcId="{F24DA46F-4667-4108-8C06-EFFBDF259DCE}" destId="{7D979B83-2E4C-489A-BDCD-BE2FB350D394}" srcOrd="0" destOrd="0" presId="urn:microsoft.com/office/officeart/2005/8/layout/chevron2"/>
    <dgm:cxn modelId="{D1222C93-1FEB-41C9-96B8-90BAA8CB10F3}" type="presOf" srcId="{27A60CD2-60E2-4EFB-8D9D-40FF2991A5ED}" destId="{90C2DE29-CF7B-471B-A56A-7341D0420D0F}" srcOrd="0" destOrd="0" presId="urn:microsoft.com/office/officeart/2005/8/layout/chevron2"/>
    <dgm:cxn modelId="{A108CEFB-9052-4576-A873-B61D1AAC4551}" type="presOf" srcId="{1E8E982C-1032-4612-AB3A-3C9FAACC9FC1}" destId="{F8DBDE91-9F3F-40A6-81AC-E6916A333A2E}" srcOrd="0" destOrd="0" presId="urn:microsoft.com/office/officeart/2005/8/layout/chevron2"/>
    <dgm:cxn modelId="{7CB4A383-7DB2-4F29-B7BA-6E9299B8DBB1}" srcId="{7789B8F2-DD00-45CB-9DFE-A00D866C21AE}" destId="{27A60CD2-60E2-4EFB-8D9D-40FF2991A5ED}" srcOrd="1" destOrd="0" parTransId="{AD752567-F186-458B-A7F8-E0A88FAA3481}" sibTransId="{2FB6CBF4-3825-494A-B376-1F9F1B86D468}"/>
    <dgm:cxn modelId="{2EF584D6-4C21-4990-9F4A-C6C537873CAB}" type="presParOf" srcId="{9D2E2AB3-D5ED-430C-A46D-10120293244B}" destId="{5F7C9206-41B1-4F30-950F-84FCA7121100}" srcOrd="0" destOrd="0" presId="urn:microsoft.com/office/officeart/2005/8/layout/chevron2"/>
    <dgm:cxn modelId="{569DBC5E-F40F-49E2-886A-8EC70C2485B1}" type="presParOf" srcId="{5F7C9206-41B1-4F30-950F-84FCA7121100}" destId="{6EF115F9-E2B9-466C-AE31-78525F3E8DC2}" srcOrd="0" destOrd="0" presId="urn:microsoft.com/office/officeart/2005/8/layout/chevron2"/>
    <dgm:cxn modelId="{2CD5836D-C162-43D9-8B16-66C04992D877}" type="presParOf" srcId="{5F7C9206-41B1-4F30-950F-84FCA7121100}" destId="{F8DBDE91-9F3F-40A6-81AC-E6916A333A2E}" srcOrd="1" destOrd="0" presId="urn:microsoft.com/office/officeart/2005/8/layout/chevron2"/>
    <dgm:cxn modelId="{00E8BBDE-4246-42A8-BAB2-72EBF317C397}" type="presParOf" srcId="{9D2E2AB3-D5ED-430C-A46D-10120293244B}" destId="{33AC1F62-54CE-4726-97F9-0BB5114E6153}" srcOrd="1" destOrd="0" presId="urn:microsoft.com/office/officeart/2005/8/layout/chevron2"/>
    <dgm:cxn modelId="{B279C4F6-9A02-4D3B-8AB3-CEBABBEE6326}" type="presParOf" srcId="{9D2E2AB3-D5ED-430C-A46D-10120293244B}" destId="{110DBA36-8221-4B14-8F4B-4FCF570060D6}" srcOrd="2" destOrd="0" presId="urn:microsoft.com/office/officeart/2005/8/layout/chevron2"/>
    <dgm:cxn modelId="{5CFCC24C-DCB6-42CB-BA5D-96008A23C9C7}" type="presParOf" srcId="{110DBA36-8221-4B14-8F4B-4FCF570060D6}" destId="{90C2DE29-CF7B-471B-A56A-7341D0420D0F}" srcOrd="0" destOrd="0" presId="urn:microsoft.com/office/officeart/2005/8/layout/chevron2"/>
    <dgm:cxn modelId="{811ACEBB-ABB7-41D5-A902-1F857712C378}" type="presParOf" srcId="{110DBA36-8221-4B14-8F4B-4FCF570060D6}" destId="{A89DDCC5-81F1-4F97-B20B-40A32934B211}" srcOrd="1" destOrd="0" presId="urn:microsoft.com/office/officeart/2005/8/layout/chevron2"/>
    <dgm:cxn modelId="{2D8C4734-4099-4832-B021-5ECE071DE460}" type="presParOf" srcId="{9D2E2AB3-D5ED-430C-A46D-10120293244B}" destId="{3B9E83DC-C533-44C7-8055-5FC9D24CF879}" srcOrd="3" destOrd="0" presId="urn:microsoft.com/office/officeart/2005/8/layout/chevron2"/>
    <dgm:cxn modelId="{76CDD0FD-DE0B-4268-8AAD-11701F9F9E07}" type="presParOf" srcId="{9D2E2AB3-D5ED-430C-A46D-10120293244B}" destId="{7DFB7AE6-9E12-416B-8607-4716FE11AA22}" srcOrd="4" destOrd="0" presId="urn:microsoft.com/office/officeart/2005/8/layout/chevron2"/>
    <dgm:cxn modelId="{C7E79071-A745-49C0-8ECA-F00D958C56DE}" type="presParOf" srcId="{7DFB7AE6-9E12-416B-8607-4716FE11AA22}" destId="{7D979B83-2E4C-489A-BDCD-BE2FB350D394}" srcOrd="0" destOrd="0" presId="urn:microsoft.com/office/officeart/2005/8/layout/chevron2"/>
    <dgm:cxn modelId="{3657B321-90C6-4E4D-A8E7-FC6F6F7CCA7F}" type="presParOf" srcId="{7DFB7AE6-9E12-416B-8607-4716FE11AA22}" destId="{C8FE0331-E1F9-4251-AFF8-BA21B42C7C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115F9-E2B9-466C-AE31-78525F3E8DC2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520688"/>
        <a:ext cx="1039018" cy="445294"/>
      </dsp:txXfrm>
    </dsp:sp>
    <dsp:sp modelId="{F8DBDE91-9F3F-40A6-81AC-E6916A333A2E}">
      <dsp:nvSpPr>
        <dsp:cNvPr id="0" name=""/>
        <dsp:cNvSpPr/>
      </dsp:nvSpPr>
      <dsp:spPr>
        <a:xfrm rot="5400000">
          <a:off x="3694707" y="-2654509"/>
          <a:ext cx="964803" cy="627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err="1" smtClean="0"/>
            <a:t>Федосенко</a:t>
          </a:r>
          <a:r>
            <a:rPr lang="ru-RU" sz="3000" kern="1200" dirty="0" smtClean="0"/>
            <a:t> Николай Федотович</a:t>
          </a:r>
          <a:endParaRPr lang="ru-RU" sz="3000" kern="1200" dirty="0"/>
        </a:p>
      </dsp:txBody>
      <dsp:txXfrm rot="-5400000">
        <a:off x="1039018" y="48278"/>
        <a:ext cx="6229083" cy="870607"/>
      </dsp:txXfrm>
    </dsp:sp>
    <dsp:sp modelId="{90C2DE29-CF7B-471B-A56A-7341D0420D0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1809352"/>
        <a:ext cx="1039018" cy="445294"/>
      </dsp:txXfrm>
    </dsp:sp>
    <dsp:sp modelId="{A89DDCC5-81F1-4F97-B20B-40A32934B211}">
      <dsp:nvSpPr>
        <dsp:cNvPr id="0" name=""/>
        <dsp:cNvSpPr/>
      </dsp:nvSpPr>
      <dsp:spPr>
        <a:xfrm rot="5400000">
          <a:off x="3694707" y="-1365845"/>
          <a:ext cx="964803" cy="627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err="1" smtClean="0"/>
            <a:t>Линская</a:t>
          </a:r>
          <a:r>
            <a:rPr lang="ru-RU" sz="3000" kern="1200" dirty="0" smtClean="0"/>
            <a:t> Татьяна Николаевна</a:t>
          </a:r>
          <a:endParaRPr lang="ru-RU" sz="3000" kern="1200" dirty="0"/>
        </a:p>
      </dsp:txBody>
      <dsp:txXfrm rot="-5400000">
        <a:off x="1039018" y="1336942"/>
        <a:ext cx="6229083" cy="870607"/>
      </dsp:txXfrm>
    </dsp:sp>
    <dsp:sp modelId="{7D979B83-2E4C-489A-BDCD-BE2FB350D39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3098016"/>
        <a:ext cx="1039018" cy="445294"/>
      </dsp:txXfrm>
    </dsp:sp>
    <dsp:sp modelId="{C8FE0331-E1F9-4251-AFF8-BA21B42C7C81}">
      <dsp:nvSpPr>
        <dsp:cNvPr id="0" name=""/>
        <dsp:cNvSpPr/>
      </dsp:nvSpPr>
      <dsp:spPr>
        <a:xfrm rot="5400000">
          <a:off x="3694707" y="-14093"/>
          <a:ext cx="964803" cy="627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Митюкова Нина Александровна</a:t>
          </a:r>
          <a:endParaRPr lang="ru-RU" sz="3000" kern="1200" dirty="0"/>
        </a:p>
      </dsp:txBody>
      <dsp:txXfrm rot="-5400000">
        <a:off x="1039018" y="2688694"/>
        <a:ext cx="62290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«Педагогические династии»</a:t>
            </a:r>
            <a:br>
              <a:rPr lang="ru-RU" sz="36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Номинация:</a:t>
            </a:r>
            <a:br>
              <a:rPr lang="ru-RU" sz="36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«По пути поиска, открытий, творчества»</a:t>
            </a:r>
            <a:endParaRPr lang="ru-RU" sz="3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4055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об авторе работы: 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Митюкова Нина Александровна, учитель МБОУ СОШ № 4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имени Виктора Владимировича Шитика станицы Атаманской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Контактные данные:+79649341031,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email- vip.senj2013@mail.ru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Второе поколение династии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Линская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рудовая книжка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lex\AppData\Local\Temp\Temp1_РўСЂСѓРґРѕРІР°СЏ РєРЅРёР¶РєР° Р›РёРЅСЃРєР°СЏ Рў.Рќ..Zip\Page_0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32724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Alex\AppData\Local\Temp\Temp1_РўСЂСѓРґРѕРІР°СЏ РєРЅРёР¶РєР° Р›РёРЅСЃРєР°СЏ Рў.Рќ..Zip\Page_0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Alex\AppData\Local\Temp\Temp1_РўСЂСѓРґРѕРІР°СЏ РєРЅРёР¶РєР° Р›РёРЅСЃРєР°СЏ Рў.Рќ..Zip\Page_00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19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:\Users\Alex\AppData\Local\Temp\Temp1_РўСЂСѓРґРѕРІР°СЏ РєРЅРёР¶РєР° Р›РёРЅСЃРєР°СЏ Рў.Рќ..Zip\Page_000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196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Второе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Линская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724400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ru-RU" b="1" i="1" dirty="0" smtClean="0"/>
              <a:t>Методы работы:</a:t>
            </a:r>
          </a:p>
          <a:p>
            <a:pPr>
              <a:buClrTx/>
              <a:buFontTx/>
              <a:buChar char="-"/>
            </a:pPr>
            <a:r>
              <a:rPr lang="ru-RU" dirty="0" err="1" smtClean="0"/>
              <a:t>инсценирование</a:t>
            </a:r>
            <a:endParaRPr lang="ru-RU" dirty="0" smtClean="0"/>
          </a:p>
          <a:p>
            <a:pPr>
              <a:buClrTx/>
              <a:buFontTx/>
              <a:buChar char="-"/>
            </a:pPr>
            <a:r>
              <a:rPr lang="ru-RU" dirty="0" smtClean="0"/>
              <a:t>интересный подбор музыкального материала</a:t>
            </a:r>
          </a:p>
          <a:p>
            <a:pPr>
              <a:buClrTx/>
            </a:pPr>
            <a:r>
              <a:rPr lang="ru-RU" b="1" i="1" dirty="0" smtClean="0"/>
              <a:t>Технологии: </a:t>
            </a:r>
            <a:r>
              <a:rPr lang="ru-RU" dirty="0" smtClean="0"/>
              <a:t>индивидуализация обучения, КТД (коллективно – творческое дело)</a:t>
            </a:r>
          </a:p>
          <a:p>
            <a:pPr>
              <a:buClrTx/>
            </a:pPr>
            <a:r>
              <a:rPr lang="ru-RU" b="1" i="1" dirty="0" smtClean="0"/>
              <a:t>Виды деятельности: </a:t>
            </a:r>
          </a:p>
          <a:p>
            <a:pPr>
              <a:buClrTx/>
              <a:buFontTx/>
              <a:buChar char="-"/>
            </a:pPr>
            <a:r>
              <a:rPr lang="ru-RU" dirty="0" smtClean="0"/>
              <a:t>работа с хоровым коллективом,</a:t>
            </a:r>
          </a:p>
          <a:p>
            <a:pPr>
              <a:buClrTx/>
              <a:buFontTx/>
              <a:buChar char="-"/>
            </a:pPr>
            <a:r>
              <a:rPr lang="ru-RU" dirty="0" smtClean="0"/>
              <a:t>дополнительное образование,</a:t>
            </a:r>
          </a:p>
          <a:p>
            <a:pPr>
              <a:buClrTx/>
              <a:buFontTx/>
              <a:buChar char="-"/>
            </a:pPr>
            <a:r>
              <a:rPr lang="ru-RU" dirty="0" smtClean="0"/>
              <a:t>музыкальное обеспечение школьных мероприятий,</a:t>
            </a:r>
          </a:p>
          <a:p>
            <a:pPr>
              <a:buClrTx/>
              <a:buFontTx/>
              <a:buChar char="-"/>
            </a:pPr>
            <a:r>
              <a:rPr lang="ru-RU" dirty="0" smtClean="0"/>
              <a:t>участие в школьных и районных праздничных мероприятиях</a:t>
            </a:r>
          </a:p>
          <a:p>
            <a:endParaRPr lang="ru-RU" dirty="0"/>
          </a:p>
        </p:txBody>
      </p:sp>
      <p:pic>
        <p:nvPicPr>
          <p:cNvPr id="7170" name="Picture 2" descr="_20140225_15034707"/>
          <p:cNvPicPr>
            <a:picLocks noChangeAspect="1" noChangeArrowheads="1"/>
          </p:cNvPicPr>
          <p:nvPr/>
        </p:nvPicPr>
        <p:blipFill>
          <a:blip r:embed="rId2" cstate="print"/>
          <a:srcRect l="14436" t="7651" r="15189" b="58931"/>
          <a:stretch>
            <a:fillRect/>
          </a:stretch>
        </p:blipFill>
        <p:spPr bwMode="auto">
          <a:xfrm>
            <a:off x="533400" y="1600200"/>
            <a:ext cx="352278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1" name="Picture 3" descr="P1010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36896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Второе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Линская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остижения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lex\AppData\Local\Temp\Temp1_28-01-2020_13-35-06.zip\20200128_105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Alex\AppData\Local\Temp\Temp1_28-01-2020_13-35-06.zip\20200128_105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23701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Alex\AppData\Local\Temp\Temp1_28-01-2020_13-35-06.zip\20200128_1054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81400"/>
            <a:ext cx="21911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:\Users\Alex\AppData\Local\Temp\Temp1_28-01-2020_13-35-06.zip\20200128_1054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581400"/>
            <a:ext cx="2093421" cy="319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Второе поколение династии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Линская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28800"/>
            <a:ext cx="4829180" cy="41910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ru-RU" sz="2400" b="1" dirty="0" smtClean="0"/>
              <a:t> 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жизни станицы, района: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ормирование духовной культуры ,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творческих способностей учащихся, одностаничников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ормирование интереса к музыке у школьников</a:t>
            </a:r>
          </a:p>
          <a:p>
            <a:pPr>
              <a:buClr>
                <a:schemeClr val="tx1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Профессионально-значимые качества: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такт;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искусством импровизации;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организаторские  способности;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способности и их постоянное развитие</a:t>
            </a:r>
            <a:r>
              <a:rPr lang="ru-RU" sz="2400" dirty="0" smtClean="0"/>
              <a:t>.</a:t>
            </a:r>
          </a:p>
        </p:txBody>
      </p:sp>
      <p:pic>
        <p:nvPicPr>
          <p:cNvPr id="5" name="Рисунок 4" descr="C:\Users\школа\AppData\Local\Microsoft\Windows\INetCache\Content.Word\SDC133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:\DSC04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3030541" cy="23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Третье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Митюкова Нина Александровна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29000" y="1935480"/>
            <a:ext cx="5486400" cy="4389120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путь:</a:t>
            </a:r>
          </a:p>
          <a:p>
            <a:pPr marL="0" indent="0" algn="just">
              <a:buClr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окончила ГОУ ЛПК «Ленинградский педагогический колледж » в 2007 году, и сразу начала трудовую деятельность;</a:t>
            </a:r>
          </a:p>
          <a:p>
            <a:pPr algn="just">
              <a:buClrTx/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2013 году окончила ФГБОУ ВО РГЭУ (РИНХ) «Ростовский государственный университет (РИНХ)»;</a:t>
            </a:r>
          </a:p>
          <a:p>
            <a:pPr marL="0" indent="0" algn="just">
              <a:buClr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педагогический стаж - 12 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итюкова 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967037" cy="417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Третье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Митюкова Нина Александровна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рудовая книжка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lex\AppData\Local\Temp\Temp1_28-01-2020_13-35-06.zip\20200128_1052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Alex\AppData\Local\Temp\Temp1_28-01-2020_13-35-06.zip\20200128_105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Третье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Митюкова Нина Александровна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724400"/>
          </a:xfrm>
        </p:spPr>
        <p:txBody>
          <a:bodyPr>
            <a:normAutofit fontScale="55000" lnSpcReduction="2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дискуссия;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-решение проблемных задач и обсуждение проблемных ситуаций;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исследовательская деятельность;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самостоятельной работы.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: 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дифференцированное обучение;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-информационно-коммуникационные  технологии;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: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-коммуникативная направленность образовательной деятельности;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диалогового взаимодействия;</a:t>
            </a:r>
          </a:p>
          <a:p>
            <a:pPr>
              <a:buClr>
                <a:schemeClr val="tx1"/>
              </a:buCl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творческий подход.</a:t>
            </a:r>
          </a:p>
          <a:p>
            <a:endParaRPr lang="ru-RU" dirty="0"/>
          </a:p>
        </p:txBody>
      </p:sp>
      <p:pic>
        <p:nvPicPr>
          <p:cNvPr id="2050" name="Picture 2" descr="IMAG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428868"/>
            <a:ext cx="337756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Третье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поколение династии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Митюкова Нина Александровна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остижения</a:t>
            </a:r>
            <a:endParaRPr lang="ru-RU" sz="2700" dirty="0"/>
          </a:p>
        </p:txBody>
      </p:sp>
      <p:pic>
        <p:nvPicPr>
          <p:cNvPr id="4" name="Содержимое 3" descr="C:\Users\Alex\AppData\Local\Temp\Temp1_ilovepdf_pages-to-jpg.zip\18_Atamanskaja DEU + RUSS_page-0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297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ex\AppData\Local\Temp\Temp1_ilovepdf_pages-to-jpg.zip\18_Atamanskaja DEU + RUSS_page-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292758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Третье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Митюкова Нина Александровна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Моя главная задача:</a:t>
            </a:r>
          </a:p>
          <a:p>
            <a:pPr algn="ctr">
              <a:buNone/>
            </a:pPr>
            <a:endParaRPr lang="ru-RU" sz="1000" b="1" i="1" dirty="0" smtClean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не бояться говорить на «чужом» языке;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общаться;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свои мысли, просьбы, пожелания;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красоту иностранного языка и пользоваться 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Третье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Митюкова Нина Александровна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Моя цель:</a:t>
            </a:r>
            <a:endParaRPr lang="ru-RU" sz="1400" b="1" i="1" dirty="0" smtClean="0"/>
          </a:p>
          <a:p>
            <a:pPr algn="ctr">
              <a:buNone/>
            </a:pPr>
            <a:endParaRPr lang="ru-RU" sz="900" b="1" i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позитивно и критически мыслящую личность, умеющую самостоятельно добывать и применять знания на практике;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нравственное отношение к носителям иностранного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38200" y="24384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Генеалогическое дерево педагогической династии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Третье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Митюкова Нина Александровна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жизни станицы, района: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нравственных качеств личности;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учащихся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интереса к  иностранному языку у школьников</a:t>
            </a:r>
          </a:p>
          <a:p>
            <a:pPr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Профессионально-значимые качества: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такт;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организаторские  способности;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способности и их постоянное развитие</a:t>
            </a:r>
            <a:r>
              <a:rPr lang="ru-RU" sz="28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Третье поколение династии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Митюкова Нина Александровна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Из поколения в поколение члены моей семьи, как эстафету, передавали гордое знамя учительской профессии. Они преподавали и преподают разные предметы,  их объединяют профессионализм, стремление к творчеству  и желание отдавать сердце детям. Я преклоняюсь перед людьми, избравшими этот нелегкий труд. Я ими горжусь!!!</a:t>
            </a:r>
          </a:p>
          <a:p>
            <a:pPr algn="ctr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Династия — гордое слово!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Сплелись  поколения в нём.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 славу труда своих предков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Достойно сквозь годы несём.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Потомственный врач, учитель…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славно и гордо звучит!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в русле семейного счастья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 дух единенья кипит.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Так пусть же растут, процветают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благо любимой страны.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Ведь трудовые династии,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Бесспорно, нужны и важны!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Первое поколение династии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Федосенко Николай Федотович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рудовая книжка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300515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31720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05000"/>
            <a:ext cx="3085668" cy="21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191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5616" y="1905000"/>
            <a:ext cx="3008384" cy="20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1910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Первое поколение династии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Федосенко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Николай Федотович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05" b="22878"/>
          <a:stretch>
            <a:fillRect/>
          </a:stretch>
        </p:blipFill>
        <p:spPr bwMode="auto">
          <a:xfrm>
            <a:off x="3429000" y="2057400"/>
            <a:ext cx="28471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5405" b="3509"/>
          <a:stretch>
            <a:fillRect/>
          </a:stretch>
        </p:blipFill>
        <p:spPr bwMode="auto">
          <a:xfrm>
            <a:off x="304800" y="19812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3243" b="40351"/>
          <a:stretch>
            <a:fillRect/>
          </a:stretch>
        </p:blipFill>
        <p:spPr bwMode="auto">
          <a:xfrm>
            <a:off x="6374423" y="2057400"/>
            <a:ext cx="27695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Первое поколение династии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Федосенко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Николай Федотович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b="1" i="1" dirty="0" smtClean="0"/>
              <a:t>Методы</a:t>
            </a:r>
            <a:r>
              <a:rPr lang="ru-RU" dirty="0" smtClean="0"/>
              <a:t> : пение, голосовые игры, речевые упражнения, импровизация.</a:t>
            </a:r>
          </a:p>
          <a:p>
            <a:pPr>
              <a:buClr>
                <a:schemeClr val="tx1"/>
              </a:buClr>
            </a:pPr>
            <a:r>
              <a:rPr lang="ru-RU" b="1" i="1" dirty="0" smtClean="0"/>
              <a:t>Технологии: </a:t>
            </a:r>
            <a:r>
              <a:rPr lang="ru-RU" dirty="0" smtClean="0"/>
              <a:t>индивидуализация обучения, КТД (коллективно – творческое дело).</a:t>
            </a:r>
          </a:p>
          <a:p>
            <a:pPr>
              <a:buClr>
                <a:schemeClr val="tx1"/>
              </a:buClr>
            </a:pPr>
            <a:r>
              <a:rPr lang="ru-RU" b="1" i="1" dirty="0" smtClean="0"/>
              <a:t>Виды деятельности: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работа с хоровым коллективом,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работа с одарёнными детьми,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участие в школьных и районных</a:t>
            </a:r>
          </a:p>
          <a:p>
            <a:pPr>
              <a:buClr>
                <a:schemeClr val="tx1"/>
              </a:buClr>
              <a:buNone/>
            </a:pPr>
            <a:r>
              <a:rPr lang="ru-RU" dirty="0" smtClean="0"/>
              <a:t> праздничных мероприятиях.</a:t>
            </a:r>
          </a:p>
          <a:p>
            <a:endParaRPr lang="ru-RU" dirty="0"/>
          </a:p>
        </p:txBody>
      </p:sp>
      <p:pic>
        <p:nvPicPr>
          <p:cNvPr id="1028" name="Picture 4" descr="F:\Педагогическая династия\Рисунок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987" y="4038600"/>
            <a:ext cx="3335613" cy="21605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Первое поколение династии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Федосенко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Николай Федотович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Роль в жизни станицы, района: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формирование нравственных качеств личности, духовной культуры;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развитие  творческих способностей учащихся, одностаничников.</a:t>
            </a:r>
          </a:p>
          <a:p>
            <a:pPr marL="0" indent="0">
              <a:buClr>
                <a:schemeClr val="tx1"/>
              </a:buClr>
              <a:buNone/>
            </a:pPr>
            <a:endParaRPr lang="ru-RU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ru-RU" b="1" dirty="0" smtClean="0"/>
              <a:t>Профессионально-значимые качества: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широкая общая образованность;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педагогический такт;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владение искусством импровизации;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организаторские способности;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музыкальные способности и их постоянное развитие: работа в содружестве с местными композиторами, поэтами.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_20140311_12505007"/>
          <p:cNvPicPr>
            <a:picLocks noChangeAspect="1" noChangeArrowheads="1"/>
          </p:cNvPicPr>
          <p:nvPr/>
        </p:nvPicPr>
        <p:blipFill>
          <a:blip r:embed="rId2" cstate="print"/>
          <a:srcRect l="6442" t="6737" r="11678" b="55882"/>
          <a:stretch>
            <a:fillRect/>
          </a:stretch>
        </p:blipFill>
        <p:spPr bwMode="auto">
          <a:xfrm>
            <a:off x="5257800" y="1828800"/>
            <a:ext cx="353923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099" name="Picture 3" descr="Рисунок (3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67200"/>
            <a:ext cx="382281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Первое поколение династии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Федосенко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Николай Федотович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874" b="4573"/>
          <a:stretch>
            <a:fillRect/>
          </a:stretch>
        </p:blipFill>
        <p:spPr bwMode="auto">
          <a:xfrm>
            <a:off x="3505200" y="1905000"/>
            <a:ext cx="21320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944" r="2418" b="3846"/>
          <a:stretch>
            <a:fillRect/>
          </a:stretch>
        </p:blipFill>
        <p:spPr bwMode="auto">
          <a:xfrm>
            <a:off x="6553200" y="1905000"/>
            <a:ext cx="1999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8571" r="2857" b="7547"/>
          <a:stretch>
            <a:fillRect/>
          </a:stretch>
        </p:blipFill>
        <p:spPr bwMode="auto">
          <a:xfrm>
            <a:off x="762000" y="1828800"/>
            <a:ext cx="2133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724400"/>
            <a:ext cx="2800514" cy="192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752326"/>
            <a:ext cx="2846388" cy="19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Первое поколение династии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Федосенко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Николай Федотович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2103120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из творческой биографии</a:t>
            </a:r>
            <a:r>
              <a:rPr lang="ru-RU" sz="2000" i="1" dirty="0" smtClean="0"/>
              <a:t>:</a:t>
            </a:r>
          </a:p>
          <a:p>
            <a:pPr algn="just">
              <a:buClr>
                <a:schemeClr val="tx1"/>
              </a:buClr>
              <a:buNone/>
            </a:pPr>
            <a:r>
              <a:rPr lang="ru-RU" sz="2000" dirty="0" smtClean="0"/>
              <a:t>     творческая связь с композиторами Пономаренко Г.Ф., </a:t>
            </a:r>
            <a:r>
              <a:rPr lang="ru-RU" sz="2000" dirty="0" err="1" smtClean="0"/>
              <a:t>Компаниец</a:t>
            </a:r>
            <a:r>
              <a:rPr lang="ru-RU" sz="2000" dirty="0" smtClean="0"/>
              <a:t> С.С. (руководитель Краснознаменного ансамбля песни и пляски Российской Армии имени Александрова), с Копыловым М.М. («Заслуженный работник культуры Кубани», дважды лауреат фестиваля «Кубань поет Пономаренко»)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44" y="4191001"/>
            <a:ext cx="329454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15029"/>
            <a:ext cx="3323507" cy="218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Второе поколение династии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Линская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95600" y="2133600"/>
            <a:ext cx="57912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Профессиональный путь: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окончила  Краснодарское музыкальное училище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Н.А.Римского-Корсакова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02.08.1978 года по настоящее время работает в школе искусств станицы Павловской Краснодарского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_20140311_12501501"/>
          <p:cNvPicPr>
            <a:picLocks noChangeAspect="1" noChangeArrowheads="1"/>
          </p:cNvPicPr>
          <p:nvPr/>
        </p:nvPicPr>
        <p:blipFill>
          <a:blip r:embed="rId2" cstate="print"/>
          <a:srcRect l="29597" t="9973" r="23300" b="39893"/>
          <a:stretch>
            <a:fillRect/>
          </a:stretch>
        </p:blipFill>
        <p:spPr bwMode="auto">
          <a:xfrm>
            <a:off x="228600" y="2133600"/>
            <a:ext cx="2667000" cy="38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688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Конкурс «Педагогические династии» Номинация:   «По пути поиска, открытий, творчества»</vt:lpstr>
      <vt:lpstr>Генеалогическое дерево педагогической династии</vt:lpstr>
      <vt:lpstr>Первое поколение династии  Федосенко Николай Федотович Трудовая книжка</vt:lpstr>
      <vt:lpstr>Первое поколение династии  Федосенко Николай Федотович</vt:lpstr>
      <vt:lpstr>Первое поколение династии  Федосенко Николай Федотович</vt:lpstr>
      <vt:lpstr>Первое поколение династии Федосенко Николай Федотович</vt:lpstr>
      <vt:lpstr>Первое поколение династии Федосенко Николай Федотович</vt:lpstr>
      <vt:lpstr>Первое поколение династии  Федосенко Николай Федотович</vt:lpstr>
      <vt:lpstr>Второе поколение династии   Линская Татьяна Николаевна</vt:lpstr>
      <vt:lpstr>Второе поколение династии   Линская Татьяна Николаевна Трудовая книжка</vt:lpstr>
      <vt:lpstr>Второе поколение династии   Линская Татьяна Николаевна</vt:lpstr>
      <vt:lpstr>Второе поколение династии   Линская Татьяна Николаевна Достижения</vt:lpstr>
      <vt:lpstr>Второе поколение династии   Линская Татьяна Николаевна</vt:lpstr>
      <vt:lpstr>Третье поколение династии   Митюкова Нина Александровна</vt:lpstr>
      <vt:lpstr>Третье поколение династии   Митюкова Нина Александровна Трудовая книжка</vt:lpstr>
      <vt:lpstr>Третье поколение династии   Митюкова Нина Александровна</vt:lpstr>
      <vt:lpstr>Третье поколение династии   Митюкова Нина Александровна Достижения</vt:lpstr>
      <vt:lpstr>Третье поколение династии   Митюкова Нина Александровна</vt:lpstr>
      <vt:lpstr>Третье поколение династии   Митюкова Нина Александровна</vt:lpstr>
      <vt:lpstr>Третье поколение династии   Митюкова Нина Александровна</vt:lpstr>
      <vt:lpstr>Третье поколение династии   Митюкова Нина Александровна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«Педагогические династии» Номинация  «По пути поиска, открытий, творчества»</dc:title>
  <dc:creator>Alex</dc:creator>
  <cp:lastModifiedBy>школа</cp:lastModifiedBy>
  <cp:revision>53</cp:revision>
  <dcterms:created xsi:type="dcterms:W3CDTF">2020-01-25T08:46:28Z</dcterms:created>
  <dcterms:modified xsi:type="dcterms:W3CDTF">2020-01-29T09:55:42Z</dcterms:modified>
</cp:coreProperties>
</file>