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57" r:id="rId3"/>
    <p:sldId id="258" r:id="rId4"/>
    <p:sldId id="278" r:id="rId5"/>
    <p:sldId id="276" r:id="rId6"/>
    <p:sldId id="262" r:id="rId7"/>
    <p:sldId id="265" r:id="rId8"/>
    <p:sldId id="271" r:id="rId9"/>
    <p:sldId id="279" r:id="rId10"/>
    <p:sldId id="277" r:id="rId11"/>
    <p:sldId id="274" r:id="rId12"/>
    <p:sldId id="275" r:id="rId13"/>
    <p:sldId id="263" r:id="rId14"/>
    <p:sldId id="269" r:id="rId15"/>
    <p:sldId id="270" r:id="rId16"/>
    <p:sldId id="260" r:id="rId17"/>
    <p:sldId id="264" r:id="rId18"/>
    <p:sldId id="266" r:id="rId19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гражданской компетентности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dPt>
            <c:idx val="1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Lbls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72</c:v>
                </c:pt>
                <c:pt idx="2">
                  <c:v>12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2112333384797487"/>
          <c:y val="0.43481780402449766"/>
          <c:w val="0.16694078792104375"/>
          <c:h val="0.2997850241214967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3EA9B-6D25-4246-9502-EF68E394AE4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1526D8-B101-45E5-88C0-78A1B98209A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1. Сформировать институциональную модель сетевого партнерства инновационных образовательных организаций, решающих задачи гражданского образования школьников на основе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системно-деятельностного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подхода и в русле реализации требований ФГОС ООО.</a:t>
          </a:r>
          <a:endParaRPr lang="ru-RU" sz="2000" dirty="0"/>
        </a:p>
      </dgm:t>
    </dgm:pt>
    <dgm:pt modelId="{D6093E48-B8FD-4418-BE5B-23794B94FA4D}" type="parTrans" cxnId="{1E14E453-455A-4565-ACA4-EAE230D02DB8}">
      <dgm:prSet/>
      <dgm:spPr/>
      <dgm:t>
        <a:bodyPr/>
        <a:lstStyle/>
        <a:p>
          <a:endParaRPr lang="ru-RU"/>
        </a:p>
      </dgm:t>
    </dgm:pt>
    <dgm:pt modelId="{196CA81E-2F5A-4084-B884-683B44F76D90}" type="sibTrans" cxnId="{1E14E453-455A-4565-ACA4-EAE230D02DB8}">
      <dgm:prSet/>
      <dgm:spPr/>
      <dgm:t>
        <a:bodyPr/>
        <a:lstStyle/>
        <a:p>
          <a:endParaRPr lang="ru-RU"/>
        </a:p>
      </dgm:t>
    </dgm:pt>
    <dgm:pt modelId="{FC32FE53-A9F9-45FC-A558-773115FCFF7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2. Разработать и осуществить запуск сетевого образовательного проекта «Лига юных граждан России» при участии широкого круга социальных партнеров школы.</a:t>
          </a:r>
          <a:endParaRPr lang="ru-RU" sz="2000" dirty="0"/>
        </a:p>
      </dgm:t>
    </dgm:pt>
    <dgm:pt modelId="{98C9ABDB-6CF5-41D6-AF05-16727011E40F}" type="parTrans" cxnId="{DDD2459B-4FA6-4E00-8DFF-00A5F22F3CF1}">
      <dgm:prSet/>
      <dgm:spPr/>
      <dgm:t>
        <a:bodyPr/>
        <a:lstStyle/>
        <a:p>
          <a:endParaRPr lang="ru-RU"/>
        </a:p>
      </dgm:t>
    </dgm:pt>
    <dgm:pt modelId="{BF891395-2578-4C9D-B5EC-64CAA23557E0}" type="sibTrans" cxnId="{DDD2459B-4FA6-4E00-8DFF-00A5F22F3CF1}">
      <dgm:prSet/>
      <dgm:spPr/>
      <dgm:t>
        <a:bodyPr/>
        <a:lstStyle/>
        <a:p>
          <a:endParaRPr lang="ru-RU"/>
        </a:p>
      </dgm:t>
    </dgm:pt>
    <dgm:pt modelId="{2EF41AB6-6EAA-46EF-955A-9C9D9408262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3. Провести мониторинг сетевой активности участников проекта.</a:t>
          </a:r>
          <a:endParaRPr lang="ru-RU" sz="2000" dirty="0"/>
        </a:p>
      </dgm:t>
    </dgm:pt>
    <dgm:pt modelId="{E968EE36-CDAC-483C-B6EB-63CD2673E79F}" type="parTrans" cxnId="{13C19875-C5A8-4C6D-93BE-050AAD23AF46}">
      <dgm:prSet/>
      <dgm:spPr/>
      <dgm:t>
        <a:bodyPr/>
        <a:lstStyle/>
        <a:p>
          <a:endParaRPr lang="ru-RU"/>
        </a:p>
      </dgm:t>
    </dgm:pt>
    <dgm:pt modelId="{3DAA1630-16C5-4E15-A138-1CF32F86C141}" type="sibTrans" cxnId="{13C19875-C5A8-4C6D-93BE-050AAD23AF46}">
      <dgm:prSet/>
      <dgm:spPr/>
      <dgm:t>
        <a:bodyPr/>
        <a:lstStyle/>
        <a:p>
          <a:endParaRPr lang="ru-RU"/>
        </a:p>
      </dgm:t>
    </dgm:pt>
    <dgm:pt modelId="{3360DAC4-AFFC-417E-939C-2054C54589C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4. Выявить и проанализировать эффекты реализации сетевого проекта в образовательном сообществе Краснодарского края.</a:t>
          </a:r>
          <a:endParaRPr lang="ru-RU" sz="2000" dirty="0"/>
        </a:p>
      </dgm:t>
    </dgm:pt>
    <dgm:pt modelId="{652312DC-FD83-49AE-A206-2F500FB2CABD}" type="parTrans" cxnId="{74C371CB-C7CF-4248-B503-6632B496D105}">
      <dgm:prSet/>
      <dgm:spPr/>
      <dgm:t>
        <a:bodyPr/>
        <a:lstStyle/>
        <a:p>
          <a:endParaRPr lang="ru-RU"/>
        </a:p>
      </dgm:t>
    </dgm:pt>
    <dgm:pt modelId="{89287EE7-401B-4D1B-8FEE-5F5B4F7B1525}" type="sibTrans" cxnId="{74C371CB-C7CF-4248-B503-6632B496D105}">
      <dgm:prSet/>
      <dgm:spPr/>
      <dgm:t>
        <a:bodyPr/>
        <a:lstStyle/>
        <a:p>
          <a:endParaRPr lang="ru-RU"/>
        </a:p>
      </dgm:t>
    </dgm:pt>
    <dgm:pt modelId="{EF5805DD-8FE6-4CB7-A291-21A138E3C9ED}" type="pres">
      <dgm:prSet presAssocID="{E0C3EA9B-6D25-4246-9502-EF68E394AE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F7D864-CE85-4D64-A472-DF8A25F96886}" type="pres">
      <dgm:prSet presAssocID="{B61526D8-B101-45E5-88C0-78A1B98209A8}" presName="parentLin" presStyleCnt="0"/>
      <dgm:spPr/>
    </dgm:pt>
    <dgm:pt modelId="{0FA0245B-0F84-44A2-B42D-BC4C06B3D459}" type="pres">
      <dgm:prSet presAssocID="{B61526D8-B101-45E5-88C0-78A1B98209A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0B5E8E5-79AF-4B4B-9658-55AA440E57A5}" type="pres">
      <dgm:prSet presAssocID="{B61526D8-B101-45E5-88C0-78A1B98209A8}" presName="parentText" presStyleLbl="node1" presStyleIdx="0" presStyleCnt="4" custScaleX="145558" custScaleY="437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BD009-A483-42E1-BBA6-8ACCFD30557C}" type="pres">
      <dgm:prSet presAssocID="{B61526D8-B101-45E5-88C0-78A1B98209A8}" presName="negativeSpace" presStyleCnt="0"/>
      <dgm:spPr/>
    </dgm:pt>
    <dgm:pt modelId="{AD3183A4-01C7-43FA-8B7E-8324CD9DFDDD}" type="pres">
      <dgm:prSet presAssocID="{B61526D8-B101-45E5-88C0-78A1B98209A8}" presName="childText" presStyleLbl="conFgAcc1" presStyleIdx="0" presStyleCnt="4">
        <dgm:presLayoutVars>
          <dgm:bulletEnabled val="1"/>
        </dgm:presLayoutVars>
      </dgm:prSet>
      <dgm:spPr/>
    </dgm:pt>
    <dgm:pt modelId="{7DF628C8-F38D-4B0E-87BC-5812660CC193}" type="pres">
      <dgm:prSet presAssocID="{196CA81E-2F5A-4084-B884-683B44F76D90}" presName="spaceBetweenRectangles" presStyleCnt="0"/>
      <dgm:spPr/>
    </dgm:pt>
    <dgm:pt modelId="{984A2A73-A8E2-4D89-8621-58D64A0597A2}" type="pres">
      <dgm:prSet presAssocID="{FC32FE53-A9F9-45FC-A558-773115FCFF7F}" presName="parentLin" presStyleCnt="0"/>
      <dgm:spPr/>
    </dgm:pt>
    <dgm:pt modelId="{13FEC4E1-DBFF-48B6-BF8F-AC7C00506F9C}" type="pres">
      <dgm:prSet presAssocID="{FC32FE53-A9F9-45FC-A558-773115FCFF7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892764C-0EA4-4A6B-846F-7660FA900E10}" type="pres">
      <dgm:prSet presAssocID="{FC32FE53-A9F9-45FC-A558-773115FCFF7F}" presName="parentText" presStyleLbl="node1" presStyleIdx="1" presStyleCnt="4" custScaleX="137314" custScaleY="263976" custLinFactNeighborX="14076" custLinFactNeighborY="-268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BB321-0782-4A77-97A3-5880C8DAB111}" type="pres">
      <dgm:prSet presAssocID="{FC32FE53-A9F9-45FC-A558-773115FCFF7F}" presName="negativeSpace" presStyleCnt="0"/>
      <dgm:spPr/>
    </dgm:pt>
    <dgm:pt modelId="{8941A3CD-0976-4569-BD22-D1A99C984B7E}" type="pres">
      <dgm:prSet presAssocID="{FC32FE53-A9F9-45FC-A558-773115FCFF7F}" presName="childText" presStyleLbl="conFgAcc1" presStyleIdx="1" presStyleCnt="4">
        <dgm:presLayoutVars>
          <dgm:bulletEnabled val="1"/>
        </dgm:presLayoutVars>
      </dgm:prSet>
      <dgm:spPr/>
    </dgm:pt>
    <dgm:pt modelId="{01A1D601-030E-4EB2-8566-E256AE8428F0}" type="pres">
      <dgm:prSet presAssocID="{BF891395-2578-4C9D-B5EC-64CAA23557E0}" presName="spaceBetweenRectangles" presStyleCnt="0"/>
      <dgm:spPr/>
    </dgm:pt>
    <dgm:pt modelId="{93063C62-060F-44A5-8F83-85BDDA539E9C}" type="pres">
      <dgm:prSet presAssocID="{2EF41AB6-6EAA-46EF-955A-9C9D94082625}" presName="parentLin" presStyleCnt="0"/>
      <dgm:spPr/>
    </dgm:pt>
    <dgm:pt modelId="{9A5F46DF-29E5-4E85-B887-E416361FD660}" type="pres">
      <dgm:prSet presAssocID="{2EF41AB6-6EAA-46EF-955A-9C9D9408262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0EF18BB-E54C-420E-BEE8-ABF98824424C}" type="pres">
      <dgm:prSet presAssocID="{2EF41AB6-6EAA-46EF-955A-9C9D94082625}" presName="parentText" presStyleLbl="node1" presStyleIdx="2" presStyleCnt="4" custScaleX="142857" custScaleY="256723" custLinFactNeighborX="5346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DB51F-4843-47F8-8E9E-12CB930397A5}" type="pres">
      <dgm:prSet presAssocID="{2EF41AB6-6EAA-46EF-955A-9C9D94082625}" presName="negativeSpace" presStyleCnt="0"/>
      <dgm:spPr/>
    </dgm:pt>
    <dgm:pt modelId="{B972AD49-1FCF-4C9A-A78B-191403AAE657}" type="pres">
      <dgm:prSet presAssocID="{2EF41AB6-6EAA-46EF-955A-9C9D94082625}" presName="childText" presStyleLbl="conFgAcc1" presStyleIdx="2" presStyleCnt="4">
        <dgm:presLayoutVars>
          <dgm:bulletEnabled val="1"/>
        </dgm:presLayoutVars>
      </dgm:prSet>
      <dgm:spPr/>
    </dgm:pt>
    <dgm:pt modelId="{EAACB557-7549-45F2-B2FA-19BC8F9757BB}" type="pres">
      <dgm:prSet presAssocID="{3DAA1630-16C5-4E15-A138-1CF32F86C141}" presName="spaceBetweenRectangles" presStyleCnt="0"/>
      <dgm:spPr/>
    </dgm:pt>
    <dgm:pt modelId="{BA104B43-20B9-4915-8C7A-950B76AA79EF}" type="pres">
      <dgm:prSet presAssocID="{3360DAC4-AFFC-417E-939C-2054C54589C8}" presName="parentLin" presStyleCnt="0"/>
      <dgm:spPr/>
    </dgm:pt>
    <dgm:pt modelId="{A45572B0-8098-47A0-87EB-10F712D43BE7}" type="pres">
      <dgm:prSet presAssocID="{3360DAC4-AFFC-417E-939C-2054C54589C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13B11CD-F761-48A5-8D34-61B34CB52B76}" type="pres">
      <dgm:prSet presAssocID="{3360DAC4-AFFC-417E-939C-2054C54589C8}" presName="parentText" presStyleLbl="node1" presStyleIdx="3" presStyleCnt="4" custScaleX="142857" custScaleY="2766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6885C-C7FC-4E05-91B8-CB3EB1E448BB}" type="pres">
      <dgm:prSet presAssocID="{3360DAC4-AFFC-417E-939C-2054C54589C8}" presName="negativeSpace" presStyleCnt="0"/>
      <dgm:spPr/>
    </dgm:pt>
    <dgm:pt modelId="{6210A2B2-EE02-488E-B844-A146A4951672}" type="pres">
      <dgm:prSet presAssocID="{3360DAC4-AFFC-417E-939C-2054C54589C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DD2459B-4FA6-4E00-8DFF-00A5F22F3CF1}" srcId="{E0C3EA9B-6D25-4246-9502-EF68E394AE4F}" destId="{FC32FE53-A9F9-45FC-A558-773115FCFF7F}" srcOrd="1" destOrd="0" parTransId="{98C9ABDB-6CF5-41D6-AF05-16727011E40F}" sibTransId="{BF891395-2578-4C9D-B5EC-64CAA23557E0}"/>
    <dgm:cxn modelId="{13C19875-C5A8-4C6D-93BE-050AAD23AF46}" srcId="{E0C3EA9B-6D25-4246-9502-EF68E394AE4F}" destId="{2EF41AB6-6EAA-46EF-955A-9C9D94082625}" srcOrd="2" destOrd="0" parTransId="{E968EE36-CDAC-483C-B6EB-63CD2673E79F}" sibTransId="{3DAA1630-16C5-4E15-A138-1CF32F86C141}"/>
    <dgm:cxn modelId="{1E14E453-455A-4565-ACA4-EAE230D02DB8}" srcId="{E0C3EA9B-6D25-4246-9502-EF68E394AE4F}" destId="{B61526D8-B101-45E5-88C0-78A1B98209A8}" srcOrd="0" destOrd="0" parTransId="{D6093E48-B8FD-4418-BE5B-23794B94FA4D}" sibTransId="{196CA81E-2F5A-4084-B884-683B44F76D90}"/>
    <dgm:cxn modelId="{AE663688-8293-48D2-858C-77288771683D}" type="presOf" srcId="{3360DAC4-AFFC-417E-939C-2054C54589C8}" destId="{513B11CD-F761-48A5-8D34-61B34CB52B76}" srcOrd="1" destOrd="0" presId="urn:microsoft.com/office/officeart/2005/8/layout/list1"/>
    <dgm:cxn modelId="{E80BED2E-7442-4A18-9553-D4C2812ADA50}" type="presOf" srcId="{2EF41AB6-6EAA-46EF-955A-9C9D94082625}" destId="{9A5F46DF-29E5-4E85-B887-E416361FD660}" srcOrd="0" destOrd="0" presId="urn:microsoft.com/office/officeart/2005/8/layout/list1"/>
    <dgm:cxn modelId="{61099650-9CCC-4AEB-A18C-0940DCDC596C}" type="presOf" srcId="{B61526D8-B101-45E5-88C0-78A1B98209A8}" destId="{60B5E8E5-79AF-4B4B-9658-55AA440E57A5}" srcOrd="1" destOrd="0" presId="urn:microsoft.com/office/officeart/2005/8/layout/list1"/>
    <dgm:cxn modelId="{09E3A5F3-D9F1-495B-A5B2-38219F0F0C1B}" type="presOf" srcId="{FC32FE53-A9F9-45FC-A558-773115FCFF7F}" destId="{13FEC4E1-DBFF-48B6-BF8F-AC7C00506F9C}" srcOrd="0" destOrd="0" presId="urn:microsoft.com/office/officeart/2005/8/layout/list1"/>
    <dgm:cxn modelId="{74C371CB-C7CF-4248-B503-6632B496D105}" srcId="{E0C3EA9B-6D25-4246-9502-EF68E394AE4F}" destId="{3360DAC4-AFFC-417E-939C-2054C54589C8}" srcOrd="3" destOrd="0" parTransId="{652312DC-FD83-49AE-A206-2F500FB2CABD}" sibTransId="{89287EE7-401B-4D1B-8FEE-5F5B4F7B1525}"/>
    <dgm:cxn modelId="{793603F7-58A5-4046-9D1E-5EE60988D9F7}" type="presOf" srcId="{B61526D8-B101-45E5-88C0-78A1B98209A8}" destId="{0FA0245B-0F84-44A2-B42D-BC4C06B3D459}" srcOrd="0" destOrd="0" presId="urn:microsoft.com/office/officeart/2005/8/layout/list1"/>
    <dgm:cxn modelId="{4D5AC9FC-6A1B-4A76-8A6E-F99A8FC984E2}" type="presOf" srcId="{3360DAC4-AFFC-417E-939C-2054C54589C8}" destId="{A45572B0-8098-47A0-87EB-10F712D43BE7}" srcOrd="0" destOrd="0" presId="urn:microsoft.com/office/officeart/2005/8/layout/list1"/>
    <dgm:cxn modelId="{B1830154-90EA-40F5-B88A-8EB08485CB57}" type="presOf" srcId="{FC32FE53-A9F9-45FC-A558-773115FCFF7F}" destId="{F892764C-0EA4-4A6B-846F-7660FA900E10}" srcOrd="1" destOrd="0" presId="urn:microsoft.com/office/officeart/2005/8/layout/list1"/>
    <dgm:cxn modelId="{3E26820D-872B-4281-96E9-F2BEC99CBFD4}" type="presOf" srcId="{E0C3EA9B-6D25-4246-9502-EF68E394AE4F}" destId="{EF5805DD-8FE6-4CB7-A291-21A138E3C9ED}" srcOrd="0" destOrd="0" presId="urn:microsoft.com/office/officeart/2005/8/layout/list1"/>
    <dgm:cxn modelId="{6693B3A1-4E50-4D12-A6AD-A6F18AED67CC}" type="presOf" srcId="{2EF41AB6-6EAA-46EF-955A-9C9D94082625}" destId="{30EF18BB-E54C-420E-BEE8-ABF98824424C}" srcOrd="1" destOrd="0" presId="urn:microsoft.com/office/officeart/2005/8/layout/list1"/>
    <dgm:cxn modelId="{88ADD501-8874-4C1C-A9AC-8495D80F78F9}" type="presParOf" srcId="{EF5805DD-8FE6-4CB7-A291-21A138E3C9ED}" destId="{2BF7D864-CE85-4D64-A472-DF8A25F96886}" srcOrd="0" destOrd="0" presId="urn:microsoft.com/office/officeart/2005/8/layout/list1"/>
    <dgm:cxn modelId="{3E3780EB-EC8A-426F-82D4-6DBA1F6E1E3C}" type="presParOf" srcId="{2BF7D864-CE85-4D64-A472-DF8A25F96886}" destId="{0FA0245B-0F84-44A2-B42D-BC4C06B3D459}" srcOrd="0" destOrd="0" presId="urn:microsoft.com/office/officeart/2005/8/layout/list1"/>
    <dgm:cxn modelId="{81D14621-3D13-479B-947E-3640E0077DE5}" type="presParOf" srcId="{2BF7D864-CE85-4D64-A472-DF8A25F96886}" destId="{60B5E8E5-79AF-4B4B-9658-55AA440E57A5}" srcOrd="1" destOrd="0" presId="urn:microsoft.com/office/officeart/2005/8/layout/list1"/>
    <dgm:cxn modelId="{3EDB2174-2B83-49E8-B909-C248FD6A1586}" type="presParOf" srcId="{EF5805DD-8FE6-4CB7-A291-21A138E3C9ED}" destId="{8BABD009-A483-42E1-BBA6-8ACCFD30557C}" srcOrd="1" destOrd="0" presId="urn:microsoft.com/office/officeart/2005/8/layout/list1"/>
    <dgm:cxn modelId="{83195CBC-850F-4777-A93C-24BB93120B23}" type="presParOf" srcId="{EF5805DD-8FE6-4CB7-A291-21A138E3C9ED}" destId="{AD3183A4-01C7-43FA-8B7E-8324CD9DFDDD}" srcOrd="2" destOrd="0" presId="urn:microsoft.com/office/officeart/2005/8/layout/list1"/>
    <dgm:cxn modelId="{D8E33A29-831C-4C31-9755-A342B89F9020}" type="presParOf" srcId="{EF5805DD-8FE6-4CB7-A291-21A138E3C9ED}" destId="{7DF628C8-F38D-4B0E-87BC-5812660CC193}" srcOrd="3" destOrd="0" presId="urn:microsoft.com/office/officeart/2005/8/layout/list1"/>
    <dgm:cxn modelId="{F6C8B2AE-6B1A-44E2-9C1A-EC650EAD6986}" type="presParOf" srcId="{EF5805DD-8FE6-4CB7-A291-21A138E3C9ED}" destId="{984A2A73-A8E2-4D89-8621-58D64A0597A2}" srcOrd="4" destOrd="0" presId="urn:microsoft.com/office/officeart/2005/8/layout/list1"/>
    <dgm:cxn modelId="{2640CFE7-24F0-4AB0-A837-6FA879C2A7F1}" type="presParOf" srcId="{984A2A73-A8E2-4D89-8621-58D64A0597A2}" destId="{13FEC4E1-DBFF-48B6-BF8F-AC7C00506F9C}" srcOrd="0" destOrd="0" presId="urn:microsoft.com/office/officeart/2005/8/layout/list1"/>
    <dgm:cxn modelId="{856137BE-1FA3-4E29-9CD2-EC05EECDAE39}" type="presParOf" srcId="{984A2A73-A8E2-4D89-8621-58D64A0597A2}" destId="{F892764C-0EA4-4A6B-846F-7660FA900E10}" srcOrd="1" destOrd="0" presId="urn:microsoft.com/office/officeart/2005/8/layout/list1"/>
    <dgm:cxn modelId="{865DA29F-15B8-4BE3-AE17-C8F7C818C949}" type="presParOf" srcId="{EF5805DD-8FE6-4CB7-A291-21A138E3C9ED}" destId="{ED5BB321-0782-4A77-97A3-5880C8DAB111}" srcOrd="5" destOrd="0" presId="urn:microsoft.com/office/officeart/2005/8/layout/list1"/>
    <dgm:cxn modelId="{929F127A-8885-4B9D-A2EF-D6A6D6A25B1A}" type="presParOf" srcId="{EF5805DD-8FE6-4CB7-A291-21A138E3C9ED}" destId="{8941A3CD-0976-4569-BD22-D1A99C984B7E}" srcOrd="6" destOrd="0" presId="urn:microsoft.com/office/officeart/2005/8/layout/list1"/>
    <dgm:cxn modelId="{6ECBD01C-5BC0-468E-95AB-4770725FBAF8}" type="presParOf" srcId="{EF5805DD-8FE6-4CB7-A291-21A138E3C9ED}" destId="{01A1D601-030E-4EB2-8566-E256AE8428F0}" srcOrd="7" destOrd="0" presId="urn:microsoft.com/office/officeart/2005/8/layout/list1"/>
    <dgm:cxn modelId="{78AF0CE1-88D5-434C-81CF-FDE045033569}" type="presParOf" srcId="{EF5805DD-8FE6-4CB7-A291-21A138E3C9ED}" destId="{93063C62-060F-44A5-8F83-85BDDA539E9C}" srcOrd="8" destOrd="0" presId="urn:microsoft.com/office/officeart/2005/8/layout/list1"/>
    <dgm:cxn modelId="{105080B9-F2D5-404C-A274-46FF542EA05F}" type="presParOf" srcId="{93063C62-060F-44A5-8F83-85BDDA539E9C}" destId="{9A5F46DF-29E5-4E85-B887-E416361FD660}" srcOrd="0" destOrd="0" presId="urn:microsoft.com/office/officeart/2005/8/layout/list1"/>
    <dgm:cxn modelId="{39D55DBC-2A0F-4603-9D62-508E6F3E97AA}" type="presParOf" srcId="{93063C62-060F-44A5-8F83-85BDDA539E9C}" destId="{30EF18BB-E54C-420E-BEE8-ABF98824424C}" srcOrd="1" destOrd="0" presId="urn:microsoft.com/office/officeart/2005/8/layout/list1"/>
    <dgm:cxn modelId="{00159493-77BF-4872-A558-9958FACBE47D}" type="presParOf" srcId="{EF5805DD-8FE6-4CB7-A291-21A138E3C9ED}" destId="{2EDDB51F-4843-47F8-8E9E-12CB930397A5}" srcOrd="9" destOrd="0" presId="urn:microsoft.com/office/officeart/2005/8/layout/list1"/>
    <dgm:cxn modelId="{4565D7C4-B5A9-408B-A013-364E261A9F12}" type="presParOf" srcId="{EF5805DD-8FE6-4CB7-A291-21A138E3C9ED}" destId="{B972AD49-1FCF-4C9A-A78B-191403AAE657}" srcOrd="10" destOrd="0" presId="urn:microsoft.com/office/officeart/2005/8/layout/list1"/>
    <dgm:cxn modelId="{0329B3EE-56A1-4A40-AED0-7FC6280E171F}" type="presParOf" srcId="{EF5805DD-8FE6-4CB7-A291-21A138E3C9ED}" destId="{EAACB557-7549-45F2-B2FA-19BC8F9757BB}" srcOrd="11" destOrd="0" presId="urn:microsoft.com/office/officeart/2005/8/layout/list1"/>
    <dgm:cxn modelId="{4CDADE6D-990B-4427-B86F-1C44E9EF4D43}" type="presParOf" srcId="{EF5805DD-8FE6-4CB7-A291-21A138E3C9ED}" destId="{BA104B43-20B9-4915-8C7A-950B76AA79EF}" srcOrd="12" destOrd="0" presId="urn:microsoft.com/office/officeart/2005/8/layout/list1"/>
    <dgm:cxn modelId="{399BE139-2DA3-4C5C-9E5A-128D58D8F1ED}" type="presParOf" srcId="{BA104B43-20B9-4915-8C7A-950B76AA79EF}" destId="{A45572B0-8098-47A0-87EB-10F712D43BE7}" srcOrd="0" destOrd="0" presId="urn:microsoft.com/office/officeart/2005/8/layout/list1"/>
    <dgm:cxn modelId="{E0A212C6-B6FB-44F6-85CD-3E41F129A6B1}" type="presParOf" srcId="{BA104B43-20B9-4915-8C7A-950B76AA79EF}" destId="{513B11CD-F761-48A5-8D34-61B34CB52B76}" srcOrd="1" destOrd="0" presId="urn:microsoft.com/office/officeart/2005/8/layout/list1"/>
    <dgm:cxn modelId="{58454268-3029-4D96-ADFD-2D66B29A31C8}" type="presParOf" srcId="{EF5805DD-8FE6-4CB7-A291-21A138E3C9ED}" destId="{3D56885C-C7FC-4E05-91B8-CB3EB1E448BB}" srcOrd="13" destOrd="0" presId="urn:microsoft.com/office/officeart/2005/8/layout/list1"/>
    <dgm:cxn modelId="{449C3CA0-EC3D-4F9F-9D6B-64C77B743DDB}" type="presParOf" srcId="{EF5805DD-8FE6-4CB7-A291-21A138E3C9ED}" destId="{6210A2B2-EE02-488E-B844-A146A4951672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163A86-A230-4463-BACD-BC01E2DA606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134A6E-C9CB-470F-AF77-DFC49AEC51B3}">
      <dgm:prSet phldrT="[Текст]" phldr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2F7CAA81-5AD0-46CB-9E64-FE27DA603E92}" type="parTrans" cxnId="{D5C84861-2650-4ECE-A077-7DC35F5368C6}">
      <dgm:prSet/>
      <dgm:spPr/>
      <dgm:t>
        <a:bodyPr/>
        <a:lstStyle/>
        <a:p>
          <a:endParaRPr lang="ru-RU"/>
        </a:p>
      </dgm:t>
    </dgm:pt>
    <dgm:pt modelId="{19913C6B-DD86-42EF-B831-5E91C7BB5CF8}" type="sibTrans" cxnId="{D5C84861-2650-4ECE-A077-7DC35F5368C6}">
      <dgm:prSet/>
      <dgm:spPr/>
      <dgm:t>
        <a:bodyPr/>
        <a:lstStyle/>
        <a:p>
          <a:endParaRPr lang="ru-RU"/>
        </a:p>
      </dgm:t>
    </dgm:pt>
    <dgm:pt modelId="{81CB04B4-2F86-4CD6-8587-F69E2591ADF1}">
      <dgm:prSet phldrT="[Текст]" custT="1"/>
      <dgm:spPr/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Механизм </a:t>
          </a: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формирования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инновационных социальных практик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учащихся в условиях неформальной образовательной среды, требующих принятия оригинальных творческих решений на основе занятия и осознания собственной гражданской позиции и ее реализации при помощи проектно-преобразовательных средств.</a:t>
          </a:r>
          <a:endParaRPr lang="ru-RU" sz="1800" dirty="0">
            <a:solidFill>
              <a:schemeClr val="tx1"/>
            </a:solidFill>
          </a:endParaRPr>
        </a:p>
      </dgm:t>
    </dgm:pt>
    <dgm:pt modelId="{D7FED03A-7688-4F6F-8D84-E088091B9FA0}" type="parTrans" cxnId="{07974153-716A-4BB9-816C-E28BDD485979}">
      <dgm:prSet/>
      <dgm:spPr/>
      <dgm:t>
        <a:bodyPr/>
        <a:lstStyle/>
        <a:p>
          <a:endParaRPr lang="ru-RU"/>
        </a:p>
      </dgm:t>
    </dgm:pt>
    <dgm:pt modelId="{5C0F8D03-13A5-4F6F-8EDC-3BC432239393}" type="sibTrans" cxnId="{07974153-716A-4BB9-816C-E28BDD485979}">
      <dgm:prSet/>
      <dgm:spPr/>
      <dgm:t>
        <a:bodyPr/>
        <a:lstStyle/>
        <a:p>
          <a:endParaRPr lang="ru-RU"/>
        </a:p>
      </dgm:t>
    </dgm:pt>
    <dgm:pt modelId="{E16F3787-8CE3-4742-A435-E66DB93648DE}">
      <dgm:prSet phldrT="[Текст]" phldr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DE80064-A333-4C83-8A43-35070EDA201E}" type="parTrans" cxnId="{720AB1E9-3B1E-4A57-ADB8-6D28829C8B2F}">
      <dgm:prSet/>
      <dgm:spPr/>
      <dgm:t>
        <a:bodyPr/>
        <a:lstStyle/>
        <a:p>
          <a:endParaRPr lang="ru-RU"/>
        </a:p>
      </dgm:t>
    </dgm:pt>
    <dgm:pt modelId="{5E390DFB-8BD7-4B18-BAEB-8BE36B5A0225}" type="sibTrans" cxnId="{720AB1E9-3B1E-4A57-ADB8-6D28829C8B2F}">
      <dgm:prSet/>
      <dgm:spPr/>
      <dgm:t>
        <a:bodyPr/>
        <a:lstStyle/>
        <a:p>
          <a:endParaRPr lang="ru-RU"/>
        </a:p>
      </dgm:t>
    </dgm:pt>
    <dgm:pt modelId="{3DD2BBD2-2BB9-41E5-A0B3-9049AD11373F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Механизм реализации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сетевого партнерства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образовательных организаций, ориентированных на создание инновационных моделей гражданского образования.</a:t>
          </a:r>
          <a:endParaRPr lang="ru-RU" dirty="0">
            <a:solidFill>
              <a:schemeClr val="tx1"/>
            </a:solidFill>
          </a:endParaRPr>
        </a:p>
      </dgm:t>
    </dgm:pt>
    <dgm:pt modelId="{C01AE3F2-5FE8-479F-9661-196AB8B26CF0}" type="parTrans" cxnId="{F841810E-B3C1-4759-862D-39EE75317521}">
      <dgm:prSet/>
      <dgm:spPr/>
      <dgm:t>
        <a:bodyPr/>
        <a:lstStyle/>
        <a:p>
          <a:endParaRPr lang="ru-RU"/>
        </a:p>
      </dgm:t>
    </dgm:pt>
    <dgm:pt modelId="{A3EF48EC-8D8A-4517-AAEF-E0EA0F9FB3D1}" type="sibTrans" cxnId="{F841810E-B3C1-4759-862D-39EE75317521}">
      <dgm:prSet/>
      <dgm:spPr/>
      <dgm:t>
        <a:bodyPr/>
        <a:lstStyle/>
        <a:p>
          <a:endParaRPr lang="ru-RU"/>
        </a:p>
      </dgm:t>
    </dgm:pt>
    <dgm:pt modelId="{70B3E705-2CC1-4FA9-BDF4-0954C4306639}">
      <dgm:prSet phldrT="[Текст]" phldr="1"/>
      <dgm:spPr/>
      <dgm:t>
        <a:bodyPr/>
        <a:lstStyle/>
        <a:p>
          <a:endParaRPr lang="ru-RU" dirty="0"/>
        </a:p>
      </dgm:t>
    </dgm:pt>
    <dgm:pt modelId="{F44164C0-B8E9-48D5-9773-C079D979240C}" type="parTrans" cxnId="{6E3B1625-8A49-4A93-947C-CA753D90200D}">
      <dgm:prSet/>
      <dgm:spPr/>
      <dgm:t>
        <a:bodyPr/>
        <a:lstStyle/>
        <a:p>
          <a:endParaRPr lang="ru-RU"/>
        </a:p>
      </dgm:t>
    </dgm:pt>
    <dgm:pt modelId="{E56C396B-CED6-47AC-A2BC-B8E0194A1709}" type="sibTrans" cxnId="{6E3B1625-8A49-4A93-947C-CA753D90200D}">
      <dgm:prSet/>
      <dgm:spPr/>
      <dgm:t>
        <a:bodyPr/>
        <a:lstStyle/>
        <a:p>
          <a:endParaRPr lang="ru-RU"/>
        </a:p>
      </dgm:t>
    </dgm:pt>
    <dgm:pt modelId="{B49A0395-F336-465F-9E6A-D8B8DE130464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Механизм запуска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сетевых образовательных проекто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в, ориентированных на решение задач государственной образовательной политики в сфере гражданского образования и воспитания школьников. </a:t>
          </a:r>
          <a:endParaRPr lang="ru-RU" dirty="0">
            <a:solidFill>
              <a:schemeClr val="tx1"/>
            </a:solidFill>
          </a:endParaRPr>
        </a:p>
      </dgm:t>
    </dgm:pt>
    <dgm:pt modelId="{4FC7BA45-2913-4B02-9560-520A4101A01E}" type="parTrans" cxnId="{A5AE546B-4027-4BA2-8DD6-D38D7C542B6D}">
      <dgm:prSet/>
      <dgm:spPr/>
      <dgm:t>
        <a:bodyPr/>
        <a:lstStyle/>
        <a:p>
          <a:endParaRPr lang="ru-RU"/>
        </a:p>
      </dgm:t>
    </dgm:pt>
    <dgm:pt modelId="{91170475-0443-45FA-96B5-223F176CD1A5}" type="sibTrans" cxnId="{A5AE546B-4027-4BA2-8DD6-D38D7C542B6D}">
      <dgm:prSet/>
      <dgm:spPr/>
      <dgm:t>
        <a:bodyPr/>
        <a:lstStyle/>
        <a:p>
          <a:endParaRPr lang="ru-RU"/>
        </a:p>
      </dgm:t>
    </dgm:pt>
    <dgm:pt modelId="{EB66AE17-4AC9-45B7-952B-EB29AB49E845}" type="pres">
      <dgm:prSet presAssocID="{AB163A86-A230-4463-BACD-BC01E2DA60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9D6F87-AC9F-4305-BB96-24D61D520A88}" type="pres">
      <dgm:prSet presAssocID="{39134A6E-C9CB-470F-AF77-DFC49AEC51B3}" presName="compositeNode" presStyleCnt="0">
        <dgm:presLayoutVars>
          <dgm:bulletEnabled val="1"/>
        </dgm:presLayoutVars>
      </dgm:prSet>
      <dgm:spPr/>
    </dgm:pt>
    <dgm:pt modelId="{EA250F35-7E32-4C96-B7AE-A0A57C1252B8}" type="pres">
      <dgm:prSet presAssocID="{39134A6E-C9CB-470F-AF77-DFC49AEC51B3}" presName="bgRect" presStyleLbl="node1" presStyleIdx="0" presStyleCnt="3" custScaleY="151391" custLinFactNeighborX="-23"/>
      <dgm:spPr/>
      <dgm:t>
        <a:bodyPr/>
        <a:lstStyle/>
        <a:p>
          <a:endParaRPr lang="ru-RU"/>
        </a:p>
      </dgm:t>
    </dgm:pt>
    <dgm:pt modelId="{D88B05B1-888C-4C23-8A84-2086FF7CB2A7}" type="pres">
      <dgm:prSet presAssocID="{39134A6E-C9CB-470F-AF77-DFC49AEC51B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C1FC7-D3D8-4536-BF6F-8E247D085E63}" type="pres">
      <dgm:prSet presAssocID="{39134A6E-C9CB-470F-AF77-DFC49AEC51B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9AD22-053B-43FD-AE71-48C5BFEF2CEA}" type="pres">
      <dgm:prSet presAssocID="{19913C6B-DD86-42EF-B831-5E91C7BB5CF8}" presName="hSp" presStyleCnt="0"/>
      <dgm:spPr/>
    </dgm:pt>
    <dgm:pt modelId="{C561CC60-C030-40FF-BEF4-40E3ED3F8982}" type="pres">
      <dgm:prSet presAssocID="{19913C6B-DD86-42EF-B831-5E91C7BB5CF8}" presName="vProcSp" presStyleCnt="0"/>
      <dgm:spPr/>
    </dgm:pt>
    <dgm:pt modelId="{05C6BB55-655C-498E-82F0-9F5B79687B7B}" type="pres">
      <dgm:prSet presAssocID="{19913C6B-DD86-42EF-B831-5E91C7BB5CF8}" presName="vSp1" presStyleCnt="0"/>
      <dgm:spPr/>
    </dgm:pt>
    <dgm:pt modelId="{534E9366-DD99-4DC5-B7FD-8176013265B9}" type="pres">
      <dgm:prSet presAssocID="{19913C6B-DD86-42EF-B831-5E91C7BB5CF8}" presName="simulatedConn" presStyleLbl="solidFgAcc1" presStyleIdx="0" presStyleCnt="2"/>
      <dgm:spPr/>
    </dgm:pt>
    <dgm:pt modelId="{7944E7A5-0DA7-49B4-8E04-3914A62896D5}" type="pres">
      <dgm:prSet presAssocID="{19913C6B-DD86-42EF-B831-5E91C7BB5CF8}" presName="vSp2" presStyleCnt="0"/>
      <dgm:spPr/>
    </dgm:pt>
    <dgm:pt modelId="{BC82F1B4-075E-4A52-A7D3-7AD040F4B755}" type="pres">
      <dgm:prSet presAssocID="{19913C6B-DD86-42EF-B831-5E91C7BB5CF8}" presName="sibTrans" presStyleCnt="0"/>
      <dgm:spPr/>
    </dgm:pt>
    <dgm:pt modelId="{ED0FC5A2-F47D-4228-B72B-6578758628D8}" type="pres">
      <dgm:prSet presAssocID="{E16F3787-8CE3-4742-A435-E66DB93648DE}" presName="compositeNode" presStyleCnt="0">
        <dgm:presLayoutVars>
          <dgm:bulletEnabled val="1"/>
        </dgm:presLayoutVars>
      </dgm:prSet>
      <dgm:spPr/>
    </dgm:pt>
    <dgm:pt modelId="{3015CF4D-0713-4A4C-A39E-42DE1880E952}" type="pres">
      <dgm:prSet presAssocID="{E16F3787-8CE3-4742-A435-E66DB93648DE}" presName="bgRect" presStyleLbl="node1" presStyleIdx="1" presStyleCnt="3" custScaleY="124137"/>
      <dgm:spPr/>
      <dgm:t>
        <a:bodyPr/>
        <a:lstStyle/>
        <a:p>
          <a:endParaRPr lang="ru-RU"/>
        </a:p>
      </dgm:t>
    </dgm:pt>
    <dgm:pt modelId="{F636E8AD-6EB3-4508-8252-2048DADF6EF7}" type="pres">
      <dgm:prSet presAssocID="{E16F3787-8CE3-4742-A435-E66DB93648D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150EA-C517-4C22-8B5C-CE90531DAE8B}" type="pres">
      <dgm:prSet presAssocID="{E16F3787-8CE3-4742-A435-E66DB93648D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C9320-39D9-48B3-8EBE-E61A17D0488F}" type="pres">
      <dgm:prSet presAssocID="{5E390DFB-8BD7-4B18-BAEB-8BE36B5A0225}" presName="hSp" presStyleCnt="0"/>
      <dgm:spPr/>
    </dgm:pt>
    <dgm:pt modelId="{2BE9F2DE-EBB9-4C17-9C79-27AFD366C11D}" type="pres">
      <dgm:prSet presAssocID="{5E390DFB-8BD7-4B18-BAEB-8BE36B5A0225}" presName="vProcSp" presStyleCnt="0"/>
      <dgm:spPr/>
    </dgm:pt>
    <dgm:pt modelId="{E7CDC80C-5E83-409A-936B-468B1557A53F}" type="pres">
      <dgm:prSet presAssocID="{5E390DFB-8BD7-4B18-BAEB-8BE36B5A0225}" presName="vSp1" presStyleCnt="0"/>
      <dgm:spPr/>
    </dgm:pt>
    <dgm:pt modelId="{E4DB2C82-CEE2-4371-B4CD-28151B135AD0}" type="pres">
      <dgm:prSet presAssocID="{5E390DFB-8BD7-4B18-BAEB-8BE36B5A0225}" presName="simulatedConn" presStyleLbl="solidFgAcc1" presStyleIdx="1" presStyleCnt="2"/>
      <dgm:spPr/>
    </dgm:pt>
    <dgm:pt modelId="{E2AA7596-B1AD-4BE4-BDD9-2B1C21F6441A}" type="pres">
      <dgm:prSet presAssocID="{5E390DFB-8BD7-4B18-BAEB-8BE36B5A0225}" presName="vSp2" presStyleCnt="0"/>
      <dgm:spPr/>
    </dgm:pt>
    <dgm:pt modelId="{968BDA5D-FBE8-4B22-B6AE-3D3A8D36E0DF}" type="pres">
      <dgm:prSet presAssocID="{5E390DFB-8BD7-4B18-BAEB-8BE36B5A0225}" presName="sibTrans" presStyleCnt="0"/>
      <dgm:spPr/>
    </dgm:pt>
    <dgm:pt modelId="{F81B0468-E2AE-4335-BB56-EB1558A273AE}" type="pres">
      <dgm:prSet presAssocID="{70B3E705-2CC1-4FA9-BDF4-0954C4306639}" presName="compositeNode" presStyleCnt="0">
        <dgm:presLayoutVars>
          <dgm:bulletEnabled val="1"/>
        </dgm:presLayoutVars>
      </dgm:prSet>
      <dgm:spPr/>
    </dgm:pt>
    <dgm:pt modelId="{53F6F751-8F38-4C48-B920-A3E6C654CD65}" type="pres">
      <dgm:prSet presAssocID="{70B3E705-2CC1-4FA9-BDF4-0954C4306639}" presName="bgRect" presStyleLbl="node1" presStyleIdx="2" presStyleCnt="3" custScaleY="109571" custLinFactNeighborX="-1856"/>
      <dgm:spPr/>
      <dgm:t>
        <a:bodyPr/>
        <a:lstStyle/>
        <a:p>
          <a:endParaRPr lang="ru-RU"/>
        </a:p>
      </dgm:t>
    </dgm:pt>
    <dgm:pt modelId="{18ACB963-E608-4512-BEF0-1D5E38279FC8}" type="pres">
      <dgm:prSet presAssocID="{70B3E705-2CC1-4FA9-BDF4-0954C430663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06ABF-4F97-40D1-81C7-0905CB8AE7E5}" type="pres">
      <dgm:prSet presAssocID="{70B3E705-2CC1-4FA9-BDF4-0954C430663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3B1625-8A49-4A93-947C-CA753D90200D}" srcId="{AB163A86-A230-4463-BACD-BC01E2DA606A}" destId="{70B3E705-2CC1-4FA9-BDF4-0954C4306639}" srcOrd="2" destOrd="0" parTransId="{F44164C0-B8E9-48D5-9773-C079D979240C}" sibTransId="{E56C396B-CED6-47AC-A2BC-B8E0194A1709}"/>
    <dgm:cxn modelId="{F841810E-B3C1-4759-862D-39EE75317521}" srcId="{E16F3787-8CE3-4742-A435-E66DB93648DE}" destId="{3DD2BBD2-2BB9-41E5-A0B3-9049AD11373F}" srcOrd="0" destOrd="0" parTransId="{C01AE3F2-5FE8-479F-9661-196AB8B26CF0}" sibTransId="{A3EF48EC-8D8A-4517-AAEF-E0EA0F9FB3D1}"/>
    <dgm:cxn modelId="{F0227B91-F649-4FFC-879B-A7A1A3F23D26}" type="presOf" srcId="{B49A0395-F336-465F-9E6A-D8B8DE130464}" destId="{31606ABF-4F97-40D1-81C7-0905CB8AE7E5}" srcOrd="0" destOrd="0" presId="urn:microsoft.com/office/officeart/2005/8/layout/hProcess7"/>
    <dgm:cxn modelId="{16C545D8-7A58-4A9F-854C-028C6DBF47D4}" type="presOf" srcId="{70B3E705-2CC1-4FA9-BDF4-0954C4306639}" destId="{53F6F751-8F38-4C48-B920-A3E6C654CD65}" srcOrd="0" destOrd="0" presId="urn:microsoft.com/office/officeart/2005/8/layout/hProcess7"/>
    <dgm:cxn modelId="{7457BADC-47DC-4770-AD6C-E65DDDF835DE}" type="presOf" srcId="{81CB04B4-2F86-4CD6-8587-F69E2591ADF1}" destId="{A24C1FC7-D3D8-4536-BF6F-8E247D085E63}" srcOrd="0" destOrd="0" presId="urn:microsoft.com/office/officeart/2005/8/layout/hProcess7"/>
    <dgm:cxn modelId="{0B6E363B-12A4-4CB6-B587-C1FC73463137}" type="presOf" srcId="{3DD2BBD2-2BB9-41E5-A0B3-9049AD11373F}" destId="{D40150EA-C517-4C22-8B5C-CE90531DAE8B}" srcOrd="0" destOrd="0" presId="urn:microsoft.com/office/officeart/2005/8/layout/hProcess7"/>
    <dgm:cxn modelId="{E988D7D6-2D60-443D-B372-E45F713763C1}" type="presOf" srcId="{AB163A86-A230-4463-BACD-BC01E2DA606A}" destId="{EB66AE17-4AC9-45B7-952B-EB29AB49E845}" srcOrd="0" destOrd="0" presId="urn:microsoft.com/office/officeart/2005/8/layout/hProcess7"/>
    <dgm:cxn modelId="{A57E20C9-83AA-48B8-9758-28C1B7B3BF58}" type="presOf" srcId="{70B3E705-2CC1-4FA9-BDF4-0954C4306639}" destId="{18ACB963-E608-4512-BEF0-1D5E38279FC8}" srcOrd="1" destOrd="0" presId="urn:microsoft.com/office/officeart/2005/8/layout/hProcess7"/>
    <dgm:cxn modelId="{0FCFF245-B932-40DA-AD25-7C58D9B1BE1A}" type="presOf" srcId="{E16F3787-8CE3-4742-A435-E66DB93648DE}" destId="{3015CF4D-0713-4A4C-A39E-42DE1880E952}" srcOrd="0" destOrd="0" presId="urn:microsoft.com/office/officeart/2005/8/layout/hProcess7"/>
    <dgm:cxn modelId="{720AB1E9-3B1E-4A57-ADB8-6D28829C8B2F}" srcId="{AB163A86-A230-4463-BACD-BC01E2DA606A}" destId="{E16F3787-8CE3-4742-A435-E66DB93648DE}" srcOrd="1" destOrd="0" parTransId="{5DE80064-A333-4C83-8A43-35070EDA201E}" sibTransId="{5E390DFB-8BD7-4B18-BAEB-8BE36B5A0225}"/>
    <dgm:cxn modelId="{A972F6EE-5C32-4D3A-95EB-34B37352442D}" type="presOf" srcId="{E16F3787-8CE3-4742-A435-E66DB93648DE}" destId="{F636E8AD-6EB3-4508-8252-2048DADF6EF7}" srcOrd="1" destOrd="0" presId="urn:microsoft.com/office/officeart/2005/8/layout/hProcess7"/>
    <dgm:cxn modelId="{6DF3ECCF-F46C-4A8B-881D-95C5E655A664}" type="presOf" srcId="{39134A6E-C9CB-470F-AF77-DFC49AEC51B3}" destId="{EA250F35-7E32-4C96-B7AE-A0A57C1252B8}" srcOrd="0" destOrd="0" presId="urn:microsoft.com/office/officeart/2005/8/layout/hProcess7"/>
    <dgm:cxn modelId="{D5C84861-2650-4ECE-A077-7DC35F5368C6}" srcId="{AB163A86-A230-4463-BACD-BC01E2DA606A}" destId="{39134A6E-C9CB-470F-AF77-DFC49AEC51B3}" srcOrd="0" destOrd="0" parTransId="{2F7CAA81-5AD0-46CB-9E64-FE27DA603E92}" sibTransId="{19913C6B-DD86-42EF-B831-5E91C7BB5CF8}"/>
    <dgm:cxn modelId="{A5AE546B-4027-4BA2-8DD6-D38D7C542B6D}" srcId="{70B3E705-2CC1-4FA9-BDF4-0954C4306639}" destId="{B49A0395-F336-465F-9E6A-D8B8DE130464}" srcOrd="0" destOrd="0" parTransId="{4FC7BA45-2913-4B02-9560-520A4101A01E}" sibTransId="{91170475-0443-45FA-96B5-223F176CD1A5}"/>
    <dgm:cxn modelId="{07974153-716A-4BB9-816C-E28BDD485979}" srcId="{39134A6E-C9CB-470F-AF77-DFC49AEC51B3}" destId="{81CB04B4-2F86-4CD6-8587-F69E2591ADF1}" srcOrd="0" destOrd="0" parTransId="{D7FED03A-7688-4F6F-8D84-E088091B9FA0}" sibTransId="{5C0F8D03-13A5-4F6F-8EDC-3BC432239393}"/>
    <dgm:cxn modelId="{EDB6EEB7-A0EB-4A3F-8775-5FB215EC0397}" type="presOf" srcId="{39134A6E-C9CB-470F-AF77-DFC49AEC51B3}" destId="{D88B05B1-888C-4C23-8A84-2086FF7CB2A7}" srcOrd="1" destOrd="0" presId="urn:microsoft.com/office/officeart/2005/8/layout/hProcess7"/>
    <dgm:cxn modelId="{F83DEFE8-7A1D-4E32-8784-92DE913026BD}" type="presParOf" srcId="{EB66AE17-4AC9-45B7-952B-EB29AB49E845}" destId="{449D6F87-AC9F-4305-BB96-24D61D520A88}" srcOrd="0" destOrd="0" presId="urn:microsoft.com/office/officeart/2005/8/layout/hProcess7"/>
    <dgm:cxn modelId="{006CB8F5-CC46-41EA-A325-DF7D0AC29427}" type="presParOf" srcId="{449D6F87-AC9F-4305-BB96-24D61D520A88}" destId="{EA250F35-7E32-4C96-B7AE-A0A57C1252B8}" srcOrd="0" destOrd="0" presId="urn:microsoft.com/office/officeart/2005/8/layout/hProcess7"/>
    <dgm:cxn modelId="{545BE2E8-25F9-4920-8F0A-7D8C5F248A06}" type="presParOf" srcId="{449D6F87-AC9F-4305-BB96-24D61D520A88}" destId="{D88B05B1-888C-4C23-8A84-2086FF7CB2A7}" srcOrd="1" destOrd="0" presId="urn:microsoft.com/office/officeart/2005/8/layout/hProcess7"/>
    <dgm:cxn modelId="{E4DF5128-D718-4F22-82CD-EA9BB2E1736D}" type="presParOf" srcId="{449D6F87-AC9F-4305-BB96-24D61D520A88}" destId="{A24C1FC7-D3D8-4536-BF6F-8E247D085E63}" srcOrd="2" destOrd="0" presId="urn:microsoft.com/office/officeart/2005/8/layout/hProcess7"/>
    <dgm:cxn modelId="{D0D8D10B-CE3F-4BED-963D-C80D81587B2D}" type="presParOf" srcId="{EB66AE17-4AC9-45B7-952B-EB29AB49E845}" destId="{3469AD22-053B-43FD-AE71-48C5BFEF2CEA}" srcOrd="1" destOrd="0" presId="urn:microsoft.com/office/officeart/2005/8/layout/hProcess7"/>
    <dgm:cxn modelId="{37D0DAC8-1C6B-4527-BDF3-78E9A30ACA60}" type="presParOf" srcId="{EB66AE17-4AC9-45B7-952B-EB29AB49E845}" destId="{C561CC60-C030-40FF-BEF4-40E3ED3F8982}" srcOrd="2" destOrd="0" presId="urn:microsoft.com/office/officeart/2005/8/layout/hProcess7"/>
    <dgm:cxn modelId="{9707AF5A-2B49-4898-B60F-4BFD1568358B}" type="presParOf" srcId="{C561CC60-C030-40FF-BEF4-40E3ED3F8982}" destId="{05C6BB55-655C-498E-82F0-9F5B79687B7B}" srcOrd="0" destOrd="0" presId="urn:microsoft.com/office/officeart/2005/8/layout/hProcess7"/>
    <dgm:cxn modelId="{9061D8B9-4251-4169-AA51-0108BCFBCF40}" type="presParOf" srcId="{C561CC60-C030-40FF-BEF4-40E3ED3F8982}" destId="{534E9366-DD99-4DC5-B7FD-8176013265B9}" srcOrd="1" destOrd="0" presId="urn:microsoft.com/office/officeart/2005/8/layout/hProcess7"/>
    <dgm:cxn modelId="{18183BE8-9A72-4F4C-9B5C-3B827F31E45F}" type="presParOf" srcId="{C561CC60-C030-40FF-BEF4-40E3ED3F8982}" destId="{7944E7A5-0DA7-49B4-8E04-3914A62896D5}" srcOrd="2" destOrd="0" presId="urn:microsoft.com/office/officeart/2005/8/layout/hProcess7"/>
    <dgm:cxn modelId="{AB6CDC43-4538-4474-8EA7-CD483694568C}" type="presParOf" srcId="{EB66AE17-4AC9-45B7-952B-EB29AB49E845}" destId="{BC82F1B4-075E-4A52-A7D3-7AD040F4B755}" srcOrd="3" destOrd="0" presId="urn:microsoft.com/office/officeart/2005/8/layout/hProcess7"/>
    <dgm:cxn modelId="{BCF6895C-961F-4A99-98A0-681C9E71535C}" type="presParOf" srcId="{EB66AE17-4AC9-45B7-952B-EB29AB49E845}" destId="{ED0FC5A2-F47D-4228-B72B-6578758628D8}" srcOrd="4" destOrd="0" presId="urn:microsoft.com/office/officeart/2005/8/layout/hProcess7"/>
    <dgm:cxn modelId="{3D0960B1-459A-4E1F-8255-E5964D610971}" type="presParOf" srcId="{ED0FC5A2-F47D-4228-B72B-6578758628D8}" destId="{3015CF4D-0713-4A4C-A39E-42DE1880E952}" srcOrd="0" destOrd="0" presId="urn:microsoft.com/office/officeart/2005/8/layout/hProcess7"/>
    <dgm:cxn modelId="{FED0834D-8128-443D-AD0F-FF90A10B886F}" type="presParOf" srcId="{ED0FC5A2-F47D-4228-B72B-6578758628D8}" destId="{F636E8AD-6EB3-4508-8252-2048DADF6EF7}" srcOrd="1" destOrd="0" presId="urn:microsoft.com/office/officeart/2005/8/layout/hProcess7"/>
    <dgm:cxn modelId="{931906E1-4769-4EAE-9ADD-4DED258FBD10}" type="presParOf" srcId="{ED0FC5A2-F47D-4228-B72B-6578758628D8}" destId="{D40150EA-C517-4C22-8B5C-CE90531DAE8B}" srcOrd="2" destOrd="0" presId="urn:microsoft.com/office/officeart/2005/8/layout/hProcess7"/>
    <dgm:cxn modelId="{6E14828B-A309-443A-8133-CC2235407190}" type="presParOf" srcId="{EB66AE17-4AC9-45B7-952B-EB29AB49E845}" destId="{D27C9320-39D9-48B3-8EBE-E61A17D0488F}" srcOrd="5" destOrd="0" presId="urn:microsoft.com/office/officeart/2005/8/layout/hProcess7"/>
    <dgm:cxn modelId="{E89B4CE2-7D37-4636-9B6D-B4FB3D7799BB}" type="presParOf" srcId="{EB66AE17-4AC9-45B7-952B-EB29AB49E845}" destId="{2BE9F2DE-EBB9-4C17-9C79-27AFD366C11D}" srcOrd="6" destOrd="0" presId="urn:microsoft.com/office/officeart/2005/8/layout/hProcess7"/>
    <dgm:cxn modelId="{C758713D-2F3B-4D18-A4C8-0B3432961567}" type="presParOf" srcId="{2BE9F2DE-EBB9-4C17-9C79-27AFD366C11D}" destId="{E7CDC80C-5E83-409A-936B-468B1557A53F}" srcOrd="0" destOrd="0" presId="urn:microsoft.com/office/officeart/2005/8/layout/hProcess7"/>
    <dgm:cxn modelId="{DBD5F3F2-0175-4FFB-9114-120A60D2FCA7}" type="presParOf" srcId="{2BE9F2DE-EBB9-4C17-9C79-27AFD366C11D}" destId="{E4DB2C82-CEE2-4371-B4CD-28151B135AD0}" srcOrd="1" destOrd="0" presId="urn:microsoft.com/office/officeart/2005/8/layout/hProcess7"/>
    <dgm:cxn modelId="{27CCA74C-A87B-4CA6-B215-35824FF265DB}" type="presParOf" srcId="{2BE9F2DE-EBB9-4C17-9C79-27AFD366C11D}" destId="{E2AA7596-B1AD-4BE4-BDD9-2B1C21F6441A}" srcOrd="2" destOrd="0" presId="urn:microsoft.com/office/officeart/2005/8/layout/hProcess7"/>
    <dgm:cxn modelId="{93FFBF01-F4A0-4213-83C8-CA240C9AA36A}" type="presParOf" srcId="{EB66AE17-4AC9-45B7-952B-EB29AB49E845}" destId="{968BDA5D-FBE8-4B22-B6AE-3D3A8D36E0DF}" srcOrd="7" destOrd="0" presId="urn:microsoft.com/office/officeart/2005/8/layout/hProcess7"/>
    <dgm:cxn modelId="{D0B5EE3F-844F-4249-841B-276A000A1D53}" type="presParOf" srcId="{EB66AE17-4AC9-45B7-952B-EB29AB49E845}" destId="{F81B0468-E2AE-4335-BB56-EB1558A273AE}" srcOrd="8" destOrd="0" presId="urn:microsoft.com/office/officeart/2005/8/layout/hProcess7"/>
    <dgm:cxn modelId="{A123764C-C6C3-4C13-ABB6-AF34A234B99D}" type="presParOf" srcId="{F81B0468-E2AE-4335-BB56-EB1558A273AE}" destId="{53F6F751-8F38-4C48-B920-A3E6C654CD65}" srcOrd="0" destOrd="0" presId="urn:microsoft.com/office/officeart/2005/8/layout/hProcess7"/>
    <dgm:cxn modelId="{F897EFEE-0072-4E56-9CD9-6D0DD37B6362}" type="presParOf" srcId="{F81B0468-E2AE-4335-BB56-EB1558A273AE}" destId="{18ACB963-E608-4512-BEF0-1D5E38279FC8}" srcOrd="1" destOrd="0" presId="urn:microsoft.com/office/officeart/2005/8/layout/hProcess7"/>
    <dgm:cxn modelId="{4CE60A94-22B1-42A7-8A34-8070928D1212}" type="presParOf" srcId="{F81B0468-E2AE-4335-BB56-EB1558A273AE}" destId="{31606ABF-4F97-40D1-81C7-0905CB8AE7E5}" srcOrd="2" destOrd="0" presId="urn:microsoft.com/office/officeart/2005/8/layout/hProcess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F843E4-539A-4493-9068-69CA1FDB136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D5B1959-978C-4810-B251-98148B946649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в принятии в качестве базового основания принципа вариативности в определении гражданской позиции школьников, согласно которому данная позиция не может задаваться извне в форме готового образца и выступает личностным образовательным результатом ученика, достигнутым им в процессе решения проблемных задач; </a:t>
          </a:r>
          <a:endParaRPr lang="ru-RU" dirty="0">
            <a:solidFill>
              <a:schemeClr val="tx1"/>
            </a:solidFill>
          </a:endParaRPr>
        </a:p>
      </dgm:t>
    </dgm:pt>
    <dgm:pt modelId="{5559CB49-2470-429E-A5C0-F1B15B230E96}" type="parTrans" cxnId="{C41037FC-C7F7-4F23-BA75-F161A7D1358C}">
      <dgm:prSet/>
      <dgm:spPr/>
      <dgm:t>
        <a:bodyPr/>
        <a:lstStyle/>
        <a:p>
          <a:endParaRPr lang="ru-RU"/>
        </a:p>
      </dgm:t>
    </dgm:pt>
    <dgm:pt modelId="{2BDCD460-E093-4DED-8CE0-2BAA49EBE868}" type="sibTrans" cxnId="{C41037FC-C7F7-4F23-BA75-F161A7D1358C}">
      <dgm:prSet/>
      <dgm:spPr/>
      <dgm:t>
        <a:bodyPr/>
        <a:lstStyle/>
        <a:p>
          <a:endParaRPr lang="ru-RU"/>
        </a:p>
      </dgm:t>
    </dgm:pt>
    <dgm:pt modelId="{9614986A-1DA6-440A-A530-5BDEF2A3F031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в принятии принципа единства формирования и реализации гражданской позиции ученика в социально-ориентированной деятельности как ядра его гражданской компетентности;</a:t>
          </a:r>
          <a:endParaRPr lang="ru-RU" dirty="0">
            <a:solidFill>
              <a:schemeClr val="tx1"/>
            </a:solidFill>
          </a:endParaRPr>
        </a:p>
      </dgm:t>
    </dgm:pt>
    <dgm:pt modelId="{4427F95E-B281-414A-96AA-91071AC22F5E}" type="parTrans" cxnId="{2A559C2B-FDB3-4358-ADC7-D32A5DF61956}">
      <dgm:prSet/>
      <dgm:spPr/>
      <dgm:t>
        <a:bodyPr/>
        <a:lstStyle/>
        <a:p>
          <a:endParaRPr lang="ru-RU"/>
        </a:p>
      </dgm:t>
    </dgm:pt>
    <dgm:pt modelId="{8EF14F38-2798-45F4-B38C-63F38B4978B2}" type="sibTrans" cxnId="{2A559C2B-FDB3-4358-ADC7-D32A5DF61956}">
      <dgm:prSet/>
      <dgm:spPr/>
      <dgm:t>
        <a:bodyPr/>
        <a:lstStyle/>
        <a:p>
          <a:endParaRPr lang="ru-RU"/>
        </a:p>
      </dgm:t>
    </dgm:pt>
    <dgm:pt modelId="{6EE0AAAC-17B9-4FAC-A3D6-7D644E00ED25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в ориентации на сетевые ресурсы развития образовательной деятельности в сфере; </a:t>
          </a:r>
          <a:endParaRPr lang="ru-RU" dirty="0">
            <a:solidFill>
              <a:schemeClr val="tx1"/>
            </a:solidFill>
          </a:endParaRPr>
        </a:p>
      </dgm:t>
    </dgm:pt>
    <dgm:pt modelId="{26FDACC3-23E2-4EA5-84FC-DD204036A1FA}" type="parTrans" cxnId="{56A5DF8D-93AC-4D92-9F8A-B279FAA08FE3}">
      <dgm:prSet/>
      <dgm:spPr/>
      <dgm:t>
        <a:bodyPr/>
        <a:lstStyle/>
        <a:p>
          <a:endParaRPr lang="ru-RU"/>
        </a:p>
      </dgm:t>
    </dgm:pt>
    <dgm:pt modelId="{4B97C346-BBDB-4EDB-AC77-320531ECABD3}" type="sibTrans" cxnId="{56A5DF8D-93AC-4D92-9F8A-B279FAA08FE3}">
      <dgm:prSet/>
      <dgm:spPr/>
      <dgm:t>
        <a:bodyPr/>
        <a:lstStyle/>
        <a:p>
          <a:endParaRPr lang="ru-RU"/>
        </a:p>
      </dgm:t>
    </dgm:pt>
    <dgm:pt modelId="{8EE6BC7E-8013-411E-A50B-D10A61A93C6B}" type="pres">
      <dgm:prSet presAssocID="{6AF843E4-539A-4493-9068-69CA1FDB1369}" presName="linearFlow" presStyleCnt="0">
        <dgm:presLayoutVars>
          <dgm:dir/>
          <dgm:resizeHandles val="exact"/>
        </dgm:presLayoutVars>
      </dgm:prSet>
      <dgm:spPr/>
    </dgm:pt>
    <dgm:pt modelId="{2DC149F9-30F4-4CDA-9C70-9A65E11D8858}" type="pres">
      <dgm:prSet presAssocID="{ED5B1959-978C-4810-B251-98148B946649}" presName="composite" presStyleCnt="0"/>
      <dgm:spPr/>
    </dgm:pt>
    <dgm:pt modelId="{C8A7466D-4987-4467-85DC-D44D3F7AD0B3}" type="pres">
      <dgm:prSet presAssocID="{ED5B1959-978C-4810-B251-98148B946649}" presName="imgShp" presStyleLbl="fgImgPlace1" presStyleIdx="0" presStyleCnt="3" custLinFactNeighborX="-34132" custLinFactNeighborY="-2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CA2D8D-F2B2-49D6-8981-2A45C6ED9775}" type="pres">
      <dgm:prSet presAssocID="{ED5B1959-978C-4810-B251-98148B946649}" presName="txShp" presStyleLbl="node1" presStyleIdx="0" presStyleCnt="3" custScaleX="129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BBD97-B9C4-4FB7-8EBA-5A3E860DF5AA}" type="pres">
      <dgm:prSet presAssocID="{2BDCD460-E093-4DED-8CE0-2BAA49EBE868}" presName="spacing" presStyleCnt="0"/>
      <dgm:spPr/>
    </dgm:pt>
    <dgm:pt modelId="{AEA9105D-96E8-4EE0-8F71-E0122F450684}" type="pres">
      <dgm:prSet presAssocID="{9614986A-1DA6-440A-A530-5BDEF2A3F031}" presName="composite" presStyleCnt="0"/>
      <dgm:spPr/>
    </dgm:pt>
    <dgm:pt modelId="{73B8CAC5-5852-4671-BE7B-9375E2D116BA}" type="pres">
      <dgm:prSet presAssocID="{9614986A-1DA6-440A-A530-5BDEF2A3F031}" presName="imgShp" presStyleLbl="fgImgPlace1" presStyleIdx="1" presStyleCnt="3" custLinFactNeighborX="-36534" custLinFactNeighborY="-4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2B80EBC-CCBD-4EFB-8C97-032755FC37EE}" type="pres">
      <dgm:prSet presAssocID="{9614986A-1DA6-440A-A530-5BDEF2A3F031}" presName="txShp" presStyleLbl="node1" presStyleIdx="1" presStyleCnt="3" custScaleX="126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B3276-2432-4CC1-8A94-1123EF54EFF4}" type="pres">
      <dgm:prSet presAssocID="{8EF14F38-2798-45F4-B38C-63F38B4978B2}" presName="spacing" presStyleCnt="0"/>
      <dgm:spPr/>
    </dgm:pt>
    <dgm:pt modelId="{571BFC6B-5CC6-49AD-83E8-4B4FA06BCDA8}" type="pres">
      <dgm:prSet presAssocID="{6EE0AAAC-17B9-4FAC-A3D6-7D644E00ED25}" presName="composite" presStyleCnt="0"/>
      <dgm:spPr/>
    </dgm:pt>
    <dgm:pt modelId="{3BC7FBD1-B6BA-48B4-83ED-1A30FB405336}" type="pres">
      <dgm:prSet presAssocID="{6EE0AAAC-17B9-4FAC-A3D6-7D644E00ED25}" presName="imgShp" presStyleLbl="fgImgPlace1" presStyleIdx="2" presStyleCnt="3" custLinFactNeighborX="-31731" custLinFactNeighborY="-541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</dgm:spPr>
    </dgm:pt>
    <dgm:pt modelId="{E302EAB5-A1B9-481B-92F2-9D56A698F4C4}" type="pres">
      <dgm:prSet presAssocID="{6EE0AAAC-17B9-4FAC-A3D6-7D644E00ED25}" presName="txShp" presStyleLbl="node1" presStyleIdx="2" presStyleCnt="3" custScaleX="126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E5B5BE-BE9B-47FE-9B66-A38D872ED861}" type="presOf" srcId="{9614986A-1DA6-440A-A530-5BDEF2A3F031}" destId="{42B80EBC-CCBD-4EFB-8C97-032755FC37EE}" srcOrd="0" destOrd="0" presId="urn:microsoft.com/office/officeart/2005/8/layout/vList3"/>
    <dgm:cxn modelId="{A710F48D-B81D-4E92-9CF8-DFC42151160E}" type="presOf" srcId="{6AF843E4-539A-4493-9068-69CA1FDB1369}" destId="{8EE6BC7E-8013-411E-A50B-D10A61A93C6B}" srcOrd="0" destOrd="0" presId="urn:microsoft.com/office/officeart/2005/8/layout/vList3"/>
    <dgm:cxn modelId="{C41037FC-C7F7-4F23-BA75-F161A7D1358C}" srcId="{6AF843E4-539A-4493-9068-69CA1FDB1369}" destId="{ED5B1959-978C-4810-B251-98148B946649}" srcOrd="0" destOrd="0" parTransId="{5559CB49-2470-429E-A5C0-F1B15B230E96}" sibTransId="{2BDCD460-E093-4DED-8CE0-2BAA49EBE868}"/>
    <dgm:cxn modelId="{6D99802D-9B2F-4236-8208-05539EE409B1}" type="presOf" srcId="{ED5B1959-978C-4810-B251-98148B946649}" destId="{D8CA2D8D-F2B2-49D6-8981-2A45C6ED9775}" srcOrd="0" destOrd="0" presId="urn:microsoft.com/office/officeart/2005/8/layout/vList3"/>
    <dgm:cxn modelId="{56A5DF8D-93AC-4D92-9F8A-B279FAA08FE3}" srcId="{6AF843E4-539A-4493-9068-69CA1FDB1369}" destId="{6EE0AAAC-17B9-4FAC-A3D6-7D644E00ED25}" srcOrd="2" destOrd="0" parTransId="{26FDACC3-23E2-4EA5-84FC-DD204036A1FA}" sibTransId="{4B97C346-BBDB-4EDB-AC77-320531ECABD3}"/>
    <dgm:cxn modelId="{45EC419F-8366-4651-9686-9EC8A220293B}" type="presOf" srcId="{6EE0AAAC-17B9-4FAC-A3D6-7D644E00ED25}" destId="{E302EAB5-A1B9-481B-92F2-9D56A698F4C4}" srcOrd="0" destOrd="0" presId="urn:microsoft.com/office/officeart/2005/8/layout/vList3"/>
    <dgm:cxn modelId="{2A559C2B-FDB3-4358-ADC7-D32A5DF61956}" srcId="{6AF843E4-539A-4493-9068-69CA1FDB1369}" destId="{9614986A-1DA6-440A-A530-5BDEF2A3F031}" srcOrd="1" destOrd="0" parTransId="{4427F95E-B281-414A-96AA-91071AC22F5E}" sibTransId="{8EF14F38-2798-45F4-B38C-63F38B4978B2}"/>
    <dgm:cxn modelId="{1A067731-0161-4DBD-9949-439C5B293F66}" type="presParOf" srcId="{8EE6BC7E-8013-411E-A50B-D10A61A93C6B}" destId="{2DC149F9-30F4-4CDA-9C70-9A65E11D8858}" srcOrd="0" destOrd="0" presId="urn:microsoft.com/office/officeart/2005/8/layout/vList3"/>
    <dgm:cxn modelId="{D4515708-B510-4C83-B091-38C492E2F5AD}" type="presParOf" srcId="{2DC149F9-30F4-4CDA-9C70-9A65E11D8858}" destId="{C8A7466D-4987-4467-85DC-D44D3F7AD0B3}" srcOrd="0" destOrd="0" presId="urn:microsoft.com/office/officeart/2005/8/layout/vList3"/>
    <dgm:cxn modelId="{69E6527F-5719-423A-96EC-B595E361E020}" type="presParOf" srcId="{2DC149F9-30F4-4CDA-9C70-9A65E11D8858}" destId="{D8CA2D8D-F2B2-49D6-8981-2A45C6ED9775}" srcOrd="1" destOrd="0" presId="urn:microsoft.com/office/officeart/2005/8/layout/vList3"/>
    <dgm:cxn modelId="{838C72DB-72A6-4D25-93E5-46720D7C8853}" type="presParOf" srcId="{8EE6BC7E-8013-411E-A50B-D10A61A93C6B}" destId="{EFFBBD97-B9C4-4FB7-8EBA-5A3E860DF5AA}" srcOrd="1" destOrd="0" presId="urn:microsoft.com/office/officeart/2005/8/layout/vList3"/>
    <dgm:cxn modelId="{9857AC69-F359-4D28-BE38-41ABA055E8D8}" type="presParOf" srcId="{8EE6BC7E-8013-411E-A50B-D10A61A93C6B}" destId="{AEA9105D-96E8-4EE0-8F71-E0122F450684}" srcOrd="2" destOrd="0" presId="urn:microsoft.com/office/officeart/2005/8/layout/vList3"/>
    <dgm:cxn modelId="{2E9E9FF2-3D27-40C0-807B-DC73B07C8E98}" type="presParOf" srcId="{AEA9105D-96E8-4EE0-8F71-E0122F450684}" destId="{73B8CAC5-5852-4671-BE7B-9375E2D116BA}" srcOrd="0" destOrd="0" presId="urn:microsoft.com/office/officeart/2005/8/layout/vList3"/>
    <dgm:cxn modelId="{EEA0EB37-A5C9-445C-907B-B0B59E554F09}" type="presParOf" srcId="{AEA9105D-96E8-4EE0-8F71-E0122F450684}" destId="{42B80EBC-CCBD-4EFB-8C97-032755FC37EE}" srcOrd="1" destOrd="0" presId="urn:microsoft.com/office/officeart/2005/8/layout/vList3"/>
    <dgm:cxn modelId="{980A7E1D-B52A-41AE-A2B2-DF70F06D2D8B}" type="presParOf" srcId="{8EE6BC7E-8013-411E-A50B-D10A61A93C6B}" destId="{6EAB3276-2432-4CC1-8A94-1123EF54EFF4}" srcOrd="3" destOrd="0" presId="urn:microsoft.com/office/officeart/2005/8/layout/vList3"/>
    <dgm:cxn modelId="{5BDEF17E-21E2-4933-8308-2DB8745AA2AE}" type="presParOf" srcId="{8EE6BC7E-8013-411E-A50B-D10A61A93C6B}" destId="{571BFC6B-5CC6-49AD-83E8-4B4FA06BCDA8}" srcOrd="4" destOrd="0" presId="urn:microsoft.com/office/officeart/2005/8/layout/vList3"/>
    <dgm:cxn modelId="{3CB87FC5-F82C-4629-8BD9-DED51C3307B2}" type="presParOf" srcId="{571BFC6B-5CC6-49AD-83E8-4B4FA06BCDA8}" destId="{3BC7FBD1-B6BA-48B4-83ED-1A30FB405336}" srcOrd="0" destOrd="0" presId="urn:microsoft.com/office/officeart/2005/8/layout/vList3"/>
    <dgm:cxn modelId="{19798FF2-763D-4773-9D09-47007391A1F8}" type="presParOf" srcId="{571BFC6B-5CC6-49AD-83E8-4B4FA06BCDA8}" destId="{E302EAB5-A1B9-481B-92F2-9D56A698F4C4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F0C3C0-09B4-4AA2-A40E-61EA58DC157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B0C13D5-A762-4C68-ADD8-D2DCF06F025F}">
      <dgm:prSet phldrT="[Текст]"/>
      <dgm:spPr/>
      <dgm:t>
        <a:bodyPr/>
        <a:lstStyle/>
        <a:p>
          <a:r>
            <a:rPr lang="ru-RU" dirty="0" smtClean="0"/>
            <a:t>– общее количество реализованных сетевых инновационных проектов.</a:t>
          </a:r>
          <a:endParaRPr lang="ru-RU" dirty="0"/>
        </a:p>
      </dgm:t>
    </dgm:pt>
    <dgm:pt modelId="{1400E253-ACAD-4A2D-93B9-8CC458B52CB6}" type="parTrans" cxnId="{065F49A3-1475-467F-AA05-4481897BE025}">
      <dgm:prSet/>
      <dgm:spPr/>
      <dgm:t>
        <a:bodyPr/>
        <a:lstStyle/>
        <a:p>
          <a:endParaRPr lang="ru-RU"/>
        </a:p>
      </dgm:t>
    </dgm:pt>
    <dgm:pt modelId="{29E36AD3-AA73-4BD3-9468-ED8FCA8F5A1B}" type="sibTrans" cxnId="{065F49A3-1475-467F-AA05-4481897BE025}">
      <dgm:prSet/>
      <dgm:spPr/>
      <dgm:t>
        <a:bodyPr/>
        <a:lstStyle/>
        <a:p>
          <a:endParaRPr lang="ru-RU"/>
        </a:p>
      </dgm:t>
    </dgm:pt>
    <dgm:pt modelId="{F3983AE3-EC82-4AC5-831D-40BB879C90FF}">
      <dgm:prSet phldrT="[Текст]"/>
      <dgm:spPr/>
      <dgm:t>
        <a:bodyPr/>
        <a:lstStyle/>
        <a:p>
          <a:r>
            <a:rPr lang="ru-RU" dirty="0" smtClean="0"/>
            <a:t>– общее количество сетевых партнеров, принявших участие в образовательных событиях;</a:t>
          </a:r>
          <a:endParaRPr lang="ru-RU" dirty="0"/>
        </a:p>
      </dgm:t>
    </dgm:pt>
    <dgm:pt modelId="{C4C2DB85-1B26-4C46-AEB3-2F0630423713}" type="parTrans" cxnId="{BFA24F50-7466-4AD5-B467-95FFB548C7C1}">
      <dgm:prSet/>
      <dgm:spPr/>
      <dgm:t>
        <a:bodyPr/>
        <a:lstStyle/>
        <a:p>
          <a:endParaRPr lang="ru-RU"/>
        </a:p>
      </dgm:t>
    </dgm:pt>
    <dgm:pt modelId="{0E3FA29D-4C77-439E-9B0E-37B4741D284F}" type="sibTrans" cxnId="{BFA24F50-7466-4AD5-B467-95FFB548C7C1}">
      <dgm:prSet/>
      <dgm:spPr/>
      <dgm:t>
        <a:bodyPr/>
        <a:lstStyle/>
        <a:p>
          <a:endParaRPr lang="ru-RU"/>
        </a:p>
      </dgm:t>
    </dgm:pt>
    <dgm:pt modelId="{D4480536-9555-426B-87D3-C7F04D2702F0}">
      <dgm:prSet phldrT="[Текст]"/>
      <dgm:spPr/>
      <dgm:t>
        <a:bodyPr/>
        <a:lstStyle/>
        <a:p>
          <a:r>
            <a:rPr lang="ru-RU" dirty="0" smtClean="0"/>
            <a:t>– общее количество учащихся, принявших участие в сетевых образовательных событиях;</a:t>
          </a:r>
          <a:endParaRPr lang="ru-RU" dirty="0"/>
        </a:p>
      </dgm:t>
    </dgm:pt>
    <dgm:pt modelId="{625CCD6D-9741-4056-8C84-2EBA10EDBAB1}" type="parTrans" cxnId="{62735B30-CE28-4577-9C22-818B740D016E}">
      <dgm:prSet/>
      <dgm:spPr/>
      <dgm:t>
        <a:bodyPr/>
        <a:lstStyle/>
        <a:p>
          <a:endParaRPr lang="ru-RU"/>
        </a:p>
      </dgm:t>
    </dgm:pt>
    <dgm:pt modelId="{2AC318EF-0BE1-4A85-9847-A84E8B4F4A82}" type="sibTrans" cxnId="{62735B30-CE28-4577-9C22-818B740D016E}">
      <dgm:prSet/>
      <dgm:spPr/>
      <dgm:t>
        <a:bodyPr/>
        <a:lstStyle/>
        <a:p>
          <a:endParaRPr lang="ru-RU"/>
        </a:p>
      </dgm:t>
    </dgm:pt>
    <dgm:pt modelId="{23C33CD0-620D-4B67-B653-8DB47C013AB4}" type="pres">
      <dgm:prSet presAssocID="{EEF0C3C0-09B4-4AA2-A40E-61EA58DC1578}" presName="compositeShape" presStyleCnt="0">
        <dgm:presLayoutVars>
          <dgm:dir/>
          <dgm:resizeHandles/>
        </dgm:presLayoutVars>
      </dgm:prSet>
      <dgm:spPr/>
    </dgm:pt>
    <dgm:pt modelId="{8E5DEAE1-D75C-48C5-9918-795D66A7B47F}" type="pres">
      <dgm:prSet presAssocID="{EEF0C3C0-09B4-4AA2-A40E-61EA58DC1578}" presName="pyramid" presStyleLbl="node1" presStyleIdx="0" presStyleCnt="1" custLinFactNeighborX="156" custLinFactNeighborY="-417"/>
      <dgm:spPr/>
    </dgm:pt>
    <dgm:pt modelId="{BE69839B-2932-4B55-BCA6-3DBAE76A997A}" type="pres">
      <dgm:prSet presAssocID="{EEF0C3C0-09B4-4AA2-A40E-61EA58DC1578}" presName="theList" presStyleCnt="0"/>
      <dgm:spPr/>
    </dgm:pt>
    <dgm:pt modelId="{7E9405B3-6E9F-4551-82A3-53F12ECFAC75}" type="pres">
      <dgm:prSet presAssocID="{BB0C13D5-A762-4C68-ADD8-D2DCF06F025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98195-6A2B-4F41-90D6-6C8045E3CE39}" type="pres">
      <dgm:prSet presAssocID="{BB0C13D5-A762-4C68-ADD8-D2DCF06F025F}" presName="aSpace" presStyleCnt="0"/>
      <dgm:spPr/>
    </dgm:pt>
    <dgm:pt modelId="{C9E020E0-92D1-48CC-9EFC-FE57DDE08199}" type="pres">
      <dgm:prSet presAssocID="{F3983AE3-EC82-4AC5-831D-40BB879C90FF}" presName="aNode" presStyleLbl="fgAcc1" presStyleIdx="1" presStyleCnt="3" custScaleX="121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5C558-32C5-4473-8270-7C1632AFAC91}" type="pres">
      <dgm:prSet presAssocID="{F3983AE3-EC82-4AC5-831D-40BB879C90FF}" presName="aSpace" presStyleCnt="0"/>
      <dgm:spPr/>
    </dgm:pt>
    <dgm:pt modelId="{19F8BDFC-939A-4154-80BE-9D0E0FD8F7DA}" type="pres">
      <dgm:prSet presAssocID="{D4480536-9555-426B-87D3-C7F04D2702F0}" presName="aNode" presStyleLbl="fgAcc1" presStyleIdx="2" presStyleCnt="3" custScaleX="143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8FAE7-260F-4AC1-815E-692F0A9D94C6}" type="pres">
      <dgm:prSet presAssocID="{D4480536-9555-426B-87D3-C7F04D2702F0}" presName="aSpace" presStyleCnt="0"/>
      <dgm:spPr/>
    </dgm:pt>
  </dgm:ptLst>
  <dgm:cxnLst>
    <dgm:cxn modelId="{62735B30-CE28-4577-9C22-818B740D016E}" srcId="{EEF0C3C0-09B4-4AA2-A40E-61EA58DC1578}" destId="{D4480536-9555-426B-87D3-C7F04D2702F0}" srcOrd="2" destOrd="0" parTransId="{625CCD6D-9741-4056-8C84-2EBA10EDBAB1}" sibTransId="{2AC318EF-0BE1-4A85-9847-A84E8B4F4A82}"/>
    <dgm:cxn modelId="{4F28E8C7-40BC-456C-9C0A-F49E01B7A588}" type="presOf" srcId="{D4480536-9555-426B-87D3-C7F04D2702F0}" destId="{19F8BDFC-939A-4154-80BE-9D0E0FD8F7DA}" srcOrd="0" destOrd="0" presId="urn:microsoft.com/office/officeart/2005/8/layout/pyramid2"/>
    <dgm:cxn modelId="{BFA24F50-7466-4AD5-B467-95FFB548C7C1}" srcId="{EEF0C3C0-09B4-4AA2-A40E-61EA58DC1578}" destId="{F3983AE3-EC82-4AC5-831D-40BB879C90FF}" srcOrd="1" destOrd="0" parTransId="{C4C2DB85-1B26-4C46-AEB3-2F0630423713}" sibTransId="{0E3FA29D-4C77-439E-9B0E-37B4741D284F}"/>
    <dgm:cxn modelId="{E0C0DE22-E2F7-4C6B-809C-11CADB388CEE}" type="presOf" srcId="{BB0C13D5-A762-4C68-ADD8-D2DCF06F025F}" destId="{7E9405B3-6E9F-4551-82A3-53F12ECFAC75}" srcOrd="0" destOrd="0" presId="urn:microsoft.com/office/officeart/2005/8/layout/pyramid2"/>
    <dgm:cxn modelId="{3D714686-8080-44ED-9E70-A493D9CF1F14}" type="presOf" srcId="{F3983AE3-EC82-4AC5-831D-40BB879C90FF}" destId="{C9E020E0-92D1-48CC-9EFC-FE57DDE08199}" srcOrd="0" destOrd="0" presId="urn:microsoft.com/office/officeart/2005/8/layout/pyramid2"/>
    <dgm:cxn modelId="{065F49A3-1475-467F-AA05-4481897BE025}" srcId="{EEF0C3C0-09B4-4AA2-A40E-61EA58DC1578}" destId="{BB0C13D5-A762-4C68-ADD8-D2DCF06F025F}" srcOrd="0" destOrd="0" parTransId="{1400E253-ACAD-4A2D-93B9-8CC458B52CB6}" sibTransId="{29E36AD3-AA73-4BD3-9468-ED8FCA8F5A1B}"/>
    <dgm:cxn modelId="{AA49ECFD-FBE2-4716-9B5E-6EE326948901}" type="presOf" srcId="{EEF0C3C0-09B4-4AA2-A40E-61EA58DC1578}" destId="{23C33CD0-620D-4B67-B653-8DB47C013AB4}" srcOrd="0" destOrd="0" presId="urn:microsoft.com/office/officeart/2005/8/layout/pyramid2"/>
    <dgm:cxn modelId="{792CA23A-8F5F-48E2-84BF-AB89BCF8B20B}" type="presParOf" srcId="{23C33CD0-620D-4B67-B653-8DB47C013AB4}" destId="{8E5DEAE1-D75C-48C5-9918-795D66A7B47F}" srcOrd="0" destOrd="0" presId="urn:microsoft.com/office/officeart/2005/8/layout/pyramid2"/>
    <dgm:cxn modelId="{ED810AB9-7490-47F6-B0DE-1E0AC8DD6C04}" type="presParOf" srcId="{23C33CD0-620D-4B67-B653-8DB47C013AB4}" destId="{BE69839B-2932-4B55-BCA6-3DBAE76A997A}" srcOrd="1" destOrd="0" presId="urn:microsoft.com/office/officeart/2005/8/layout/pyramid2"/>
    <dgm:cxn modelId="{7A125EFF-CD0E-468E-8D58-7E0A355091D8}" type="presParOf" srcId="{BE69839B-2932-4B55-BCA6-3DBAE76A997A}" destId="{7E9405B3-6E9F-4551-82A3-53F12ECFAC75}" srcOrd="0" destOrd="0" presId="urn:microsoft.com/office/officeart/2005/8/layout/pyramid2"/>
    <dgm:cxn modelId="{3EF9D7ED-928F-40E4-B655-D262D6B2910D}" type="presParOf" srcId="{BE69839B-2932-4B55-BCA6-3DBAE76A997A}" destId="{19F98195-6A2B-4F41-90D6-6C8045E3CE39}" srcOrd="1" destOrd="0" presId="urn:microsoft.com/office/officeart/2005/8/layout/pyramid2"/>
    <dgm:cxn modelId="{A86AFF5D-9D4A-498F-A52E-83476A6E799D}" type="presParOf" srcId="{BE69839B-2932-4B55-BCA6-3DBAE76A997A}" destId="{C9E020E0-92D1-48CC-9EFC-FE57DDE08199}" srcOrd="2" destOrd="0" presId="urn:microsoft.com/office/officeart/2005/8/layout/pyramid2"/>
    <dgm:cxn modelId="{B8D79002-9FD1-494F-B7E0-7E8A7A71D77D}" type="presParOf" srcId="{BE69839B-2932-4B55-BCA6-3DBAE76A997A}" destId="{6F05C558-32C5-4473-8270-7C1632AFAC91}" srcOrd="3" destOrd="0" presId="urn:microsoft.com/office/officeart/2005/8/layout/pyramid2"/>
    <dgm:cxn modelId="{B6446E80-7DAF-45B3-BD25-A89A39C66929}" type="presParOf" srcId="{BE69839B-2932-4B55-BCA6-3DBAE76A997A}" destId="{19F8BDFC-939A-4154-80BE-9D0E0FD8F7DA}" srcOrd="4" destOrd="0" presId="urn:microsoft.com/office/officeart/2005/8/layout/pyramid2"/>
    <dgm:cxn modelId="{FBCB6FC3-F8FF-4545-80E0-32FB50FB4989}" type="presParOf" srcId="{BE69839B-2932-4B55-BCA6-3DBAE76A997A}" destId="{1F08FAE7-260F-4AC1-815E-692F0A9D94C6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C5E23-97A3-4B0B-94D1-DDAFFB7CE26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7657B-3871-476C-B805-A5648167A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24@kubannet.ru" TargetMode="External"/><Relationship Id="rId2" Type="http://schemas.openxmlformats.org/officeDocument/2006/relationships/hyperlink" Target="mailto:vign62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7200928" cy="128588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МБОУ СОШ № 24 г. Краснодар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Научный руководитель: Игнатович В.К.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Руководитель: Иванченко Л.В.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Докладчик : </a:t>
            </a:r>
            <a:r>
              <a:rPr lang="ru-RU" b="1" dirty="0" err="1" smtClean="0">
                <a:solidFill>
                  <a:schemeClr val="tx1"/>
                </a:solidFill>
              </a:rPr>
              <a:t>Просвернина</a:t>
            </a:r>
            <a:r>
              <a:rPr lang="ru-RU" b="1" dirty="0" smtClean="0">
                <a:solidFill>
                  <a:schemeClr val="tx1"/>
                </a:solidFill>
              </a:rPr>
              <a:t> Н.В.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28801"/>
            <a:ext cx="7772400" cy="92869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Краевая инновационная площадка по теме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ГРАЖДАНСКОЙ КОМПЕТЕНТНОСТИ ШКОЛЬНИКОВ КАК ЗАДАЧА ИННОВАЦИОННОГО ОБРАЗОВАНИЯ»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35431_html_5d305f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86148" cy="152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939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Измерение и оценка качества инновации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4282" y="1643050"/>
            <a:ext cx="8572560" cy="48577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8258204" cy="4805378"/>
          </a:xfrm>
          <a:noFill/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Лига юных граждан России»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сеть зарегистрирована в качестве участника Общероссийского гражданского форума 19 ноября 2016 г. (г. Москва). Участниками сети стали 8 организаций общего и дополнительного образования.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участников сети проведена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серия образовательных событий гражданской направленности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(11 событий при участии более 100 детей среднего и старшего школьного возраста), в ходе которых выявлялись наличный уровень гражданской компетентности учащихся и особенности их гражданской позиции.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данным проведенного опроса, абсолютное большинство участников проведенных событий -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86 %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проявили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высокий уровень интереса к данному способу организации гражданского образования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66 %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опрошенных учащихся заявили, что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данная форма работы более привлекательна для них, чем обычные уроки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граждановедения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456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7" y="142884"/>
            <a:ext cx="178595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Данные диагностики позволяют утверждать, что на сегодняшний день главным результатом деятельности сети стало выявление проблем развития гражданского самосознания и компетентности учащихся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285852" y="1357298"/>
          <a:ext cx="741521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4857760"/>
            <a:ext cx="878687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проявленной гражданской позиции показал, что преобладающими являются позиции, характеризуемые ориентацией на традиционные (простые) средства решения проблем, что свидетельствует о недостаточно развитом инновационном мышлении юных граждан. В то же время в равных долях представлены позиции, для которых характерны ориентации, как на тоталитарное, так и на демократическое устройство общества. Учащиеся продемонстрировали также средний уровень развития способности к занятию различных точек зрения при анализе проблем и к аргументации различных точек зрения.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Организации-партнеры 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4786346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ФГБОУ ВПО «Кубанский государственный университет»: научно-методическое сопровождение проекта; экспертиза инновационных продуктов.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СОШ № 12 г.-к. Геленджика: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сетевом проекте.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СОШ № 4 г. Абинска: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сетевом проекте.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СОШ № 37 и № 83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Гимназия № 65г. Краснодар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461.JPG"/>
          <p:cNvPicPr>
            <a:picLocks noChangeAspect="1"/>
          </p:cNvPicPr>
          <p:nvPr/>
        </p:nvPicPr>
        <p:blipFill>
          <a:blip r:embed="rId2" cstate="print"/>
          <a:srcRect t="12644" b="4597"/>
          <a:stretch>
            <a:fillRect/>
          </a:stretch>
        </p:blipFill>
        <p:spPr>
          <a:xfrm>
            <a:off x="5214942" y="4143380"/>
            <a:ext cx="3678994" cy="228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DC16590.JPG"/>
          <p:cNvPicPr>
            <a:picLocks noChangeAspect="1"/>
          </p:cNvPicPr>
          <p:nvPr/>
        </p:nvPicPr>
        <p:blipFill>
          <a:blip r:embed="rId3" cstate="print"/>
          <a:srcRect l="30468" t="25000" r="5468" b="25000"/>
          <a:stretch>
            <a:fillRect/>
          </a:stretch>
        </p:blipFill>
        <p:spPr>
          <a:xfrm>
            <a:off x="5214942" y="1428736"/>
            <a:ext cx="3714776" cy="217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543824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«ЛИГА ЮНЫХ ГРАЖДАН РОССИИ»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Цели  деятельности :</a:t>
            </a:r>
            <a:endParaRPr lang="ru-RU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/>
              <a:t>– развитие гражданской компетентности учащихся образовательных организаций Краснодарского края;</a:t>
            </a:r>
          </a:p>
          <a:p>
            <a:pPr algn="just"/>
            <a:r>
              <a:rPr lang="ru-RU" dirty="0" smtClean="0"/>
              <a:t>– распространение и пропаганда ценностей Патриотизма, Свободы и Демократии как основы конструктивного диалога граждан и власти;</a:t>
            </a:r>
          </a:p>
          <a:p>
            <a:pPr algn="just"/>
            <a:r>
              <a:rPr lang="ru-RU" dirty="0" smtClean="0"/>
              <a:t>– содействие становлению институтов гражданского общества России.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b="1" dirty="0" smtClean="0">
                <a:solidFill>
                  <a:srgbClr val="C00000"/>
                </a:solidFill>
              </a:rPr>
              <a:t>Задачи деятельности :</a:t>
            </a:r>
            <a:endParaRPr lang="ru-RU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/>
              <a:t>– проектирование и организация инновационных практик гражданского образования средствами сетевого взаимодействия между участниками ЛЮГР;</a:t>
            </a:r>
          </a:p>
          <a:p>
            <a:pPr algn="just"/>
            <a:r>
              <a:rPr lang="ru-RU" dirty="0" smtClean="0"/>
              <a:t>– вовлечение в эту деятельность педагогических работников других образовательных организаций Краснодарского края, а также студентов и магистрантов педагогических специальностей и других представителей образовательной общественности региона;</a:t>
            </a:r>
          </a:p>
          <a:p>
            <a:pPr algn="just"/>
            <a:r>
              <a:rPr lang="ru-RU" dirty="0" smtClean="0"/>
              <a:t>– распространение инновационного опыта гражданского образования в образовательном пространстве региона с использованием печати и других СМИ;</a:t>
            </a:r>
          </a:p>
          <a:p>
            <a:pPr algn="just"/>
            <a:r>
              <a:rPr lang="ru-RU" dirty="0" smtClean="0"/>
              <a:t>– организация переговорных площадок по ключевым проблемам гражданского образования и образовательной </a:t>
            </a:r>
            <a:r>
              <a:rPr lang="ru-RU" dirty="0" err="1" smtClean="0"/>
              <a:t>политикии</a:t>
            </a:r>
            <a:r>
              <a:rPr lang="ru-RU" dirty="0" smtClean="0"/>
              <a:t> вовлечение в их деятельность различных представителей регионального образовательного сообщества</a:t>
            </a:r>
          </a:p>
          <a:p>
            <a:endParaRPr lang="ru-RU" dirty="0"/>
          </a:p>
        </p:txBody>
      </p:sp>
      <p:pic>
        <p:nvPicPr>
          <p:cNvPr id="5" name="Рисунок 4" descr="a184cfd3c871b926caf0bcb17af90c9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142852"/>
            <a:ext cx="1643074" cy="1232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184cfd3c871b926caf0bcb17af90c9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142852"/>
            <a:ext cx="1643074" cy="12323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11519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«ЛИГА ЮНЫХ ГРАЖДАН РОССИИ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2900" b="1" dirty="0" smtClean="0">
                <a:solidFill>
                  <a:srgbClr val="C00000"/>
                </a:solidFill>
              </a:rPr>
              <a:t>Основное содержание деятельности  включает в себя:</a:t>
            </a:r>
            <a:endParaRPr lang="ru-RU" sz="2900" dirty="0" smtClean="0">
              <a:solidFill>
                <a:srgbClr val="C00000"/>
              </a:solidFill>
            </a:endParaRPr>
          </a:p>
          <a:p>
            <a:pPr algn="just"/>
            <a:r>
              <a:rPr lang="ru-RU" sz="2900" dirty="0" smtClean="0"/>
              <a:t>– организацию на базе образовательных организаций – участниц ЛЮГР образовательных соревнований между учащимися различных образовательных организаций и пр. образовательных событий с использованием дискуссионных, игровых и </a:t>
            </a:r>
            <a:r>
              <a:rPr lang="ru-RU" sz="2900" dirty="0" err="1" smtClean="0"/>
              <a:t>продуктивно-деятельностных</a:t>
            </a:r>
            <a:r>
              <a:rPr lang="ru-RU" sz="2900" dirty="0" smtClean="0"/>
              <a:t> форматов решения ими творческих задач, лежащих в основе развития современного гражданского общества РФ;</a:t>
            </a:r>
          </a:p>
          <a:p>
            <a:pPr algn="just"/>
            <a:r>
              <a:rPr lang="ru-RU" sz="2900" dirty="0" smtClean="0"/>
              <a:t>– проведение научно-практических конференций и пр. мероприятий по проблемам развития современного гражданского образования, направленных на диссеминацию инновационного педагогического опыта;</a:t>
            </a:r>
          </a:p>
          <a:p>
            <a:pPr algn="just"/>
            <a:r>
              <a:rPr lang="ru-RU" sz="2900" dirty="0" smtClean="0"/>
              <a:t>– организация во взаимодействии с научно-исследовательскими и методическими структурами образовательных стажировок на базе образовательных организаций по различным направлениям, связанным с развитием гражданского образования;</a:t>
            </a:r>
          </a:p>
          <a:p>
            <a:pPr algn="just"/>
            <a:r>
              <a:rPr lang="ru-RU" sz="2900" dirty="0" smtClean="0"/>
              <a:t>– осуществление иной, не противоречащей действующему законодательству деятельности, направленной на решение проблем становления гражданского общества России.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:\документ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61005">
            <a:off x="6544464" y="3852354"/>
            <a:ext cx="1857388" cy="2748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G:\документ 003.jpg"/>
          <p:cNvPicPr>
            <a:picLocks noChangeAspect="1" noChangeArrowheads="1"/>
          </p:cNvPicPr>
          <p:nvPr/>
        </p:nvPicPr>
        <p:blipFill>
          <a:blip r:embed="rId3"/>
          <a:srcRect l="14874" r="25797" b="54195"/>
          <a:stretch>
            <a:fillRect/>
          </a:stretch>
        </p:blipFill>
        <p:spPr bwMode="auto">
          <a:xfrm>
            <a:off x="6643702" y="142852"/>
            <a:ext cx="2290783" cy="2427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G:\документ 002.jpg"/>
          <p:cNvPicPr>
            <a:picLocks noChangeAspect="1" noChangeArrowheads="1"/>
          </p:cNvPicPr>
          <p:nvPr/>
        </p:nvPicPr>
        <p:blipFill>
          <a:blip r:embed="rId4" cstate="print"/>
          <a:srcRect l="50000" t="4964" b="8688"/>
          <a:stretch>
            <a:fillRect/>
          </a:stretch>
        </p:blipFill>
        <p:spPr bwMode="auto">
          <a:xfrm rot="19063109">
            <a:off x="6794697" y="2171100"/>
            <a:ext cx="1816623" cy="2285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1)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Опубликована научная статья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Игнатович В.К., Иванченко Л.В. Личностные образовательные результаты: сущность и подходы к оцениванию // Образование и наука в современных условиях: материалы IV Международной научно-практической  конференции (Чебоксары, 10 июля 2015 г).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Чебоксары: Центр научного сотрудничества "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Интерактив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плюс", 2015.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С. 94-99. В статье гражданская компетентность школьников раскрыта как личностный образовательный результат, определены концептуальные подходы к ее оценке.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2)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Программа мастер-класса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теме «Формирование гражданской компетентности школьников как задача инновационного образования», который проходил в рамках курсов повышения квалификации руководителей, зам. руководителей ОУ, по теме: «Управление образовательным учреждением в условиях введения ФГОС» с 1по 10 июля 2015г.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3) Обоснован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сетевой формат экспертизы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инновационного опыта в сфере гражданского образования во взаимодействии с социальными партнерами.</a:t>
            </a:r>
          </a:p>
          <a:p>
            <a:pPr algn="just"/>
            <a:r>
              <a:rPr lang="ru-RU" i="1" dirty="0" smtClean="0"/>
              <a:t>4)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Учебно-методическое пособие.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Игнатович В.К.,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Бугакова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М.В.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Формирование гражданской компетентности школьников в условиях инновационного образования (на материале инновационной деятельности педагогического коллектива МБОУ СОШ № 24 г. Краснодара): учебно-методическое пособие. Краснодар: Кубанский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ун-т, 2014.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i="1" dirty="0" smtClean="0"/>
              <a:t>об ассоциации образовательных организаций Краснодарского края, реализующих инновации в сфере гражданского образования </a:t>
            </a:r>
            <a:r>
              <a:rPr lang="ru-RU" b="1" i="1" dirty="0" smtClean="0"/>
              <a:t>«Лига юных граждан России»  </a:t>
            </a:r>
          </a:p>
          <a:p>
            <a:r>
              <a:rPr lang="ru-RU" dirty="0" smtClean="0"/>
              <a:t> 6</a:t>
            </a:r>
            <a:r>
              <a:rPr lang="ru-RU" b="1" i="1" dirty="0" smtClean="0"/>
              <a:t>) Коллективный договор</a:t>
            </a:r>
          </a:p>
          <a:p>
            <a:r>
              <a:rPr lang="ru-RU" dirty="0" smtClean="0"/>
              <a:t>7) </a:t>
            </a:r>
            <a:r>
              <a:rPr lang="ru-RU" b="1" i="1" dirty="0" smtClean="0"/>
              <a:t>Пакет кейсов </a:t>
            </a:r>
            <a:r>
              <a:rPr lang="ru-RU" i="1" dirty="0" smtClean="0"/>
              <a:t>по решению проектных задач в области </a:t>
            </a:r>
            <a:r>
              <a:rPr lang="ru-RU" i="1" dirty="0" err="1" smtClean="0"/>
              <a:t>граждановедения</a:t>
            </a:r>
            <a:r>
              <a:rPr lang="ru-RU" i="1" dirty="0" smtClean="0"/>
              <a:t>.</a:t>
            </a:r>
          </a:p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краевая научно-практическая конференция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«Изучение и распространение опыта инновационной деятельности педагога как ресурс развития системы образования Краснодарского края»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(декабрь 2015 года)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Интерактивный семинар- практикум «Гражданская компетентность учащихся: формирование и оценка»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для учителей истории и обществознания.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(январь 2016 года).</a:t>
            </a:r>
          </a:p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10) Образовательный турнир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«Граждане России навстречу будущему» (май 2016 года).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00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85729"/>
            <a:ext cx="2384485" cy="147043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1500174"/>
            <a:ext cx="8643998" cy="50006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8329642" cy="4788610"/>
          </a:xfrm>
          <a:noFill/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сети образовательных организаций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реализующих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событийно-деятельностные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форматы гражданского образования и оценки гражданской компетентности учащихся, и организация их взаимодействия в форме проведения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совместных образовательных событий – соревнований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созданию и защите командами учащихся оригинальных проектов по проблематике становления гражданского общества и участия граждан в решении важных проблем развития современного российского общества.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вывести сеть на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организовать мониторинг этого сетевого пространства.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1785918" y="5357826"/>
            <a:ext cx="5143536" cy="11430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043890" cy="4572000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5286388"/>
            <a:ext cx="60007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/>
              <a:t>Контакты:</a:t>
            </a:r>
          </a:p>
          <a:p>
            <a:r>
              <a:rPr lang="ru-RU" dirty="0" smtClean="0"/>
              <a:t>Игнатович В.К.</a:t>
            </a:r>
            <a:r>
              <a:rPr lang="en-US" dirty="0" smtClean="0"/>
              <a:t>  E-mail: </a:t>
            </a:r>
            <a:r>
              <a:rPr lang="en-US" dirty="0" smtClean="0">
                <a:hlinkClick r:id="rId2"/>
              </a:rPr>
              <a:t>vign62@mail.ru</a:t>
            </a:r>
            <a:endParaRPr lang="en-US" dirty="0" smtClean="0"/>
          </a:p>
          <a:p>
            <a:r>
              <a:rPr lang="ru-RU" dirty="0" smtClean="0"/>
              <a:t>Лещенко М.В.   </a:t>
            </a:r>
            <a:r>
              <a:rPr lang="en-US" dirty="0" smtClean="0"/>
              <a:t>E-mail:</a:t>
            </a:r>
            <a:r>
              <a:rPr lang="ru-RU" dirty="0" smtClean="0"/>
              <a:t>  </a:t>
            </a:r>
            <a:r>
              <a:rPr lang="en-US" dirty="0" smtClean="0">
                <a:hlinkClick r:id="rId3"/>
              </a:rPr>
              <a:t>school24@kubannet.ru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214414" y="1500174"/>
            <a:ext cx="6357982" cy="27146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Творческое объединение</a:t>
            </a:r>
          </a:p>
          <a:p>
            <a:pPr algn="ctr"/>
            <a:r>
              <a:rPr lang="ru-RU" sz="2800" dirty="0" smtClean="0"/>
              <a:t>«Лига юных граждан России»</a:t>
            </a:r>
            <a:endParaRPr lang="ru-RU" sz="2800" dirty="0"/>
          </a:p>
        </p:txBody>
      </p:sp>
      <p:pic>
        <p:nvPicPr>
          <p:cNvPr id="12" name="Рисунок 11" descr="a184cfd3c871b926caf0bcb17af90c9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928802"/>
            <a:ext cx="1047758" cy="78581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7129_8722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24" y="285728"/>
            <a:ext cx="928694" cy="1361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Программой развития образования на период 2013 – 2020 гг. определена задача: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543956" cy="52886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«создание современной инфраструктуры неформального образования для формирования у обучающихся социальных компетенций, гражданских установок, культуры здорового образа жизни».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Концепцией духовно-нравственного развития и воспитания личности гражданина России отражена задача</a:t>
            </a:r>
            <a:r>
              <a:rPr lang="ru-RU" sz="3600" dirty="0" smtClean="0"/>
              <a:t>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«готовность и способность выражать и отстаивать свою общественную позицию, критически оценивать собственные намерения, мысли и поступки».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НЕОБХОДИМО: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спроектировать педагогические условия, в которых процесс формирования гражданской компетентности школьников реализуется наиболее эффективно.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развивать способности учащихся занимать и отражать в собственном сознании гражданскую позицию в проблемных ситуациях, характерных для современного этапа становления российского гражданского общества.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857364"/>
            <a:ext cx="8715436" cy="47149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4287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состоит в распространении инновационного опыта проектирования педагогических условий становления гражданской компетентности школьников средствами инновационного образования и в процессе их гражданского воспитания.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000240"/>
            <a:ext cx="8429684" cy="4286280"/>
          </a:xfrm>
          <a:noFill/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достижения:</a:t>
            </a:r>
          </a:p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Выделен круг противоречий, на устранение которых направлен проект.</a:t>
            </a:r>
          </a:p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Дан анализ базовых понятий – «гражданственность» и «гражданская компетентность».</a:t>
            </a:r>
          </a:p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Представлены результаты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исследований.</a:t>
            </a:r>
          </a:p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Дано описание методов и процедур оценки гражданской компетентности школьников. </a:t>
            </a:r>
          </a:p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Представлены методики и экспертные инструменты, описаны процедуры оценивания гражданской позиции и гражданской компетентности учащихся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 2016 года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000108"/>
          <a:ext cx="850112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254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инновационной деятельности: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57256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28fc9a47e24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5143512"/>
            <a:ext cx="2247329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инновационной деятельности: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4400552" cy="486004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январе 2016 года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базе школы в рамках сетевого взаимодействия прошел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интерактивный семинар- практикум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«Гражданская компетентность учащихся: формирование и оценка», для учителей истории и обществознания.</a:t>
            </a:r>
            <a:endParaRPr lang="ru-RU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и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апробация сетевого формата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экспертизы инновационного опыта во взаимодействии с социальными партнерами. </a:t>
            </a:r>
          </a:p>
        </p:txBody>
      </p:sp>
      <p:pic>
        <p:nvPicPr>
          <p:cNvPr id="4" name="Рисунок 3" descr="SDC16190.JPG"/>
          <p:cNvPicPr>
            <a:picLocks noChangeAspect="1"/>
          </p:cNvPicPr>
          <p:nvPr/>
        </p:nvPicPr>
        <p:blipFill>
          <a:blip r:embed="rId2" cstate="print"/>
          <a:srcRect l="19178" t="27397" b="15981"/>
          <a:stretch>
            <a:fillRect/>
          </a:stretch>
        </p:blipFill>
        <p:spPr>
          <a:xfrm>
            <a:off x="5214942" y="1571612"/>
            <a:ext cx="3806925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DC16200.JPG"/>
          <p:cNvPicPr>
            <a:picLocks noChangeAspect="1"/>
          </p:cNvPicPr>
          <p:nvPr/>
        </p:nvPicPr>
        <p:blipFill>
          <a:blip r:embed="rId3" cstate="print"/>
          <a:srcRect l="17536" t="29858" r="4265" b="9479"/>
          <a:stretch>
            <a:fillRect/>
          </a:stretch>
        </p:blipFill>
        <p:spPr>
          <a:xfrm>
            <a:off x="5500694" y="4071942"/>
            <a:ext cx="3143272" cy="1828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643306" y="3214686"/>
            <a:ext cx="5143536" cy="328771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Экспертное оценивание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личностных образовательных результатов во взаимодействии с партнерами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г-к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Геленджик, г. Абинск, МБОУ СОШ № 37, МБОУ СОШ № 83 г., Гимназии № 65 г. Краснодара и экспертами из  КГУ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451.JPG"/>
          <p:cNvPicPr>
            <a:picLocks noChangeAspect="1"/>
          </p:cNvPicPr>
          <p:nvPr/>
        </p:nvPicPr>
        <p:blipFill>
          <a:blip r:embed="rId2" cstate="print"/>
          <a:srcRect t="15151" b="18182"/>
          <a:stretch>
            <a:fillRect/>
          </a:stretch>
        </p:blipFill>
        <p:spPr>
          <a:xfrm>
            <a:off x="4214810" y="357166"/>
            <a:ext cx="4500594" cy="225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DC16612.JPG"/>
          <p:cNvPicPr>
            <a:picLocks noChangeAspect="1"/>
          </p:cNvPicPr>
          <p:nvPr/>
        </p:nvPicPr>
        <p:blipFill>
          <a:blip r:embed="rId3" cstate="print"/>
          <a:srcRect l="11940" t="2985" r="10447" b="25373"/>
          <a:stretch>
            <a:fillRect/>
          </a:stretch>
        </p:blipFill>
        <p:spPr>
          <a:xfrm>
            <a:off x="428596" y="3286124"/>
            <a:ext cx="2786082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4282" y="428604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мае 2016 года на базе МБОУ СОШ № 24 был запущен сетевой образовательный проект «Лига юных граждан России» и проведен образовательный турнир: «Граждане России навстречу будущему»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6613.JPG"/>
          <p:cNvPicPr>
            <a:picLocks noChangeAspect="1"/>
          </p:cNvPicPr>
          <p:nvPr/>
        </p:nvPicPr>
        <p:blipFill>
          <a:blip r:embed="rId2" cstate="print"/>
          <a:srcRect l="5556" t="42223" r="23333"/>
          <a:stretch>
            <a:fillRect/>
          </a:stretch>
        </p:blipFill>
        <p:spPr>
          <a:xfrm>
            <a:off x="214282" y="214291"/>
            <a:ext cx="433760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160513_131525.jpg"/>
          <p:cNvPicPr>
            <a:picLocks noChangeAspect="1"/>
          </p:cNvPicPr>
          <p:nvPr/>
        </p:nvPicPr>
        <p:blipFill>
          <a:blip r:embed="rId3" cstate="print"/>
          <a:srcRect l="43300" t="12371" r="18556" b="36770"/>
          <a:stretch>
            <a:fillRect/>
          </a:stretch>
        </p:blipFill>
        <p:spPr>
          <a:xfrm>
            <a:off x="500034" y="3571876"/>
            <a:ext cx="264320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DC16596.JPG"/>
          <p:cNvPicPr>
            <a:picLocks noChangeAspect="1"/>
          </p:cNvPicPr>
          <p:nvPr/>
        </p:nvPicPr>
        <p:blipFill>
          <a:blip r:embed="rId4" cstate="print"/>
          <a:srcRect l="9230" t="21539" b="7692"/>
          <a:stretch>
            <a:fillRect/>
          </a:stretch>
        </p:blipFill>
        <p:spPr>
          <a:xfrm>
            <a:off x="4500562" y="3786190"/>
            <a:ext cx="4153757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DC16615.JPG"/>
          <p:cNvPicPr>
            <a:picLocks noChangeAspect="1"/>
          </p:cNvPicPr>
          <p:nvPr/>
        </p:nvPicPr>
        <p:blipFill>
          <a:blip r:embed="rId5" cstate="print"/>
          <a:srcRect l="19277" t="25703" r="16867" b="11646"/>
          <a:stretch>
            <a:fillRect/>
          </a:stretch>
        </p:blipFill>
        <p:spPr>
          <a:xfrm>
            <a:off x="5143504" y="214290"/>
            <a:ext cx="3571900" cy="262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86248" y="62865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ДЕБАТЫ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6286520"/>
            <a:ext cx="298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ВИЗИТНАЯ КАРТОЧКА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307181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РАБОТА НАД КЕЙСОМ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3214686"/>
            <a:ext cx="401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ПРЕДСТАВЛЕНИЕ ПРОДУКТОВ</a:t>
            </a:r>
            <a:endParaRPr lang="ru-RU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28662" y="1000108"/>
          <a:ext cx="742955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57356" y="357166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проекта: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2128</TotalTime>
  <Words>846</Words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Краевая инновационная площадка по теме:  «ФОРМИРОВАНИЕ ГРАЖДАНСКОЙ КОМПЕТЕНТНОСТИ ШКОЛЬНИКОВ КАК ЗАДАЧА ИННОВАЦИОННОГО ОБРАЗОВАНИЯ» </vt:lpstr>
      <vt:lpstr>Программой развития образования на период 2013 – 2020 гг. определена задача: </vt:lpstr>
      <vt:lpstr>Цель проекта состоит в распространении инновационного опыта проектирования педагогических условий становления гражданской компетентности школьников средствами инновационного образования и в процессе их гражданского воспитания. </vt:lpstr>
      <vt:lpstr>Задачи  2016 года</vt:lpstr>
      <vt:lpstr>Содержание инновационной деятельности:</vt:lpstr>
      <vt:lpstr>Содержание инновационной деятельности:</vt:lpstr>
      <vt:lpstr>Слайд 7</vt:lpstr>
      <vt:lpstr>Слайд 8</vt:lpstr>
      <vt:lpstr>Слайд 9</vt:lpstr>
      <vt:lpstr>Измерение и оценка качества инновации</vt:lpstr>
      <vt:lpstr>Результативность</vt:lpstr>
      <vt:lpstr>Данные диагностики позволяют утверждать, что на сегодняшний день главным результатом деятельности сети стало выявление проблем развития гражданского самосознания и компетентности учащихся. </vt:lpstr>
      <vt:lpstr>Организации-партнеры :</vt:lpstr>
      <vt:lpstr>«ЛИГА ЮНЫХ ГРАЖДАН РОССИИ»</vt:lpstr>
      <vt:lpstr>«ЛИГА ЮНЫХ ГРАЖДАН РОССИИ»</vt:lpstr>
      <vt:lpstr>Апробация и диссеминация результатов деятельности КИП.</vt:lpstr>
      <vt:lpstr>Перспективы: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Краевая инновационная площадка по теме:  «Формирование гражданской компетентности школьников как задача инновационного образования»</dc:title>
  <dc:creator>User</dc:creator>
  <cp:lastModifiedBy>МБОУ СОШ 24</cp:lastModifiedBy>
  <cp:revision>62</cp:revision>
  <dcterms:created xsi:type="dcterms:W3CDTF">2016-01-25T11:26:14Z</dcterms:created>
  <dcterms:modified xsi:type="dcterms:W3CDTF">2017-02-01T10:51:22Z</dcterms:modified>
</cp:coreProperties>
</file>