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82" r:id="rId4"/>
    <p:sldId id="291" r:id="rId5"/>
    <p:sldId id="260" r:id="rId6"/>
    <p:sldId id="262" r:id="rId7"/>
    <p:sldId id="263" r:id="rId8"/>
    <p:sldId id="264" r:id="rId9"/>
    <p:sldId id="288" r:id="rId10"/>
    <p:sldId id="265" r:id="rId11"/>
    <p:sldId id="280" r:id="rId12"/>
    <p:sldId id="267" r:id="rId13"/>
    <p:sldId id="273" r:id="rId14"/>
    <p:sldId id="284" r:id="rId15"/>
    <p:sldId id="274" r:id="rId16"/>
    <p:sldId id="276" r:id="rId17"/>
    <p:sldId id="285" r:id="rId18"/>
    <p:sldId id="275" r:id="rId19"/>
    <p:sldId id="287" r:id="rId20"/>
    <p:sldId id="277" r:id="rId21"/>
    <p:sldId id="281" r:id="rId22"/>
    <p:sldId id="286" r:id="rId23"/>
    <p:sldId id="289" r:id="rId24"/>
    <p:sldId id="29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F5424-3214-47EF-BA9C-424A62280B0B}" type="datetimeFigureOut">
              <a:rPr lang="ru-RU" smtClean="0"/>
              <a:t>24.08.2011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51648-B7A4-4653-81A2-9BA5724EF2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86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0CDB-ED5C-4986-BE4F-C8AA5A8748E7}" type="datetime1">
              <a:rPr lang="ru-RU" smtClean="0"/>
              <a:t>24.08.2011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76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56626-2FC6-450D-A84B-F25DB9E1C9F0}" type="datetime1">
              <a:rPr lang="ru-RU" smtClean="0"/>
              <a:t>24.08.2011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6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7BBB3-78B3-4433-B9DB-4B21896038F4}" type="datetime1">
              <a:rPr lang="ru-RU" smtClean="0"/>
              <a:t>24.08.2011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08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22E4-392F-48DC-8ACC-3CD0AB3AA00E}" type="datetime1">
              <a:rPr lang="ru-RU" smtClean="0"/>
              <a:t>24.08.2011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69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30D3E-20F5-409C-B28A-7464C2B77AB4}" type="datetime1">
              <a:rPr lang="ru-RU" smtClean="0"/>
              <a:t>24.08.2011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21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3FFB-963B-4CF0-9402-2DE15E83EB06}" type="datetime1">
              <a:rPr lang="ru-RU" smtClean="0"/>
              <a:t>24.08.2011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85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2AC5-D807-457C-B47E-9C83625C6565}" type="datetime1">
              <a:rPr lang="ru-RU" smtClean="0"/>
              <a:t>24.08.2011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08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A4BA1-BAD2-4211-A5ED-C83AE0528080}" type="datetime1">
              <a:rPr lang="ru-RU" smtClean="0"/>
              <a:t>24.08.2011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7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C47CD-F60A-4495-9D47-59CCC54AB7B5}" type="datetime1">
              <a:rPr lang="ru-RU" smtClean="0"/>
              <a:t>24.08.2011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49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7C8E-3730-4221-A042-162A5FE3F797}" type="datetime1">
              <a:rPr lang="ru-RU" smtClean="0"/>
              <a:t>24.08.2011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45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5762D-F0A1-4E3F-9039-6679309D8F13}" type="datetime1">
              <a:rPr lang="ru-RU" smtClean="0"/>
              <a:t>24.08.2011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45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62113-E340-4C81-A0CF-323BBC74D600}" type="datetime1">
              <a:rPr lang="ru-RU" smtClean="0"/>
              <a:t>24.08.2011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ED3EB-B9BF-4E8A-95C2-C04F03C932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48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44824"/>
            <a:ext cx="7772400" cy="208823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0070C0"/>
                </a:solidFill>
              </a:rPr>
              <a:t>Обсуждаем поступки</a:t>
            </a:r>
            <a:endParaRPr lang="ru-RU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20676" r="21629" b="19086"/>
          <a:stretch/>
        </p:blipFill>
        <p:spPr>
          <a:xfrm rot="16200000">
            <a:off x="1907704" y="-171402"/>
            <a:ext cx="5328593" cy="7200799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1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23561" r="23842" b="17575"/>
          <a:stretch/>
        </p:blipFill>
        <p:spPr>
          <a:xfrm rot="16200000">
            <a:off x="1871703" y="-207407"/>
            <a:ext cx="5256580" cy="7344818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6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21947" r="26808" b="17824"/>
          <a:stretch/>
        </p:blipFill>
        <p:spPr>
          <a:xfrm rot="16200000">
            <a:off x="1860135" y="-290980"/>
            <a:ext cx="5318635" cy="7593928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0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3" t="18073" r="14918" b="20817"/>
          <a:stretch/>
        </p:blipFill>
        <p:spPr>
          <a:xfrm rot="16200000">
            <a:off x="1799694" y="-423432"/>
            <a:ext cx="5472605" cy="7704858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20319" r="20753" b="20069"/>
          <a:stretch/>
        </p:blipFill>
        <p:spPr>
          <a:xfrm rot="16200000">
            <a:off x="2087723" y="-135399"/>
            <a:ext cx="5040561" cy="7272808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8" t="17325" r="22470" b="21815"/>
          <a:stretch/>
        </p:blipFill>
        <p:spPr>
          <a:xfrm rot="16200000">
            <a:off x="2051721" y="-99393"/>
            <a:ext cx="5112566" cy="7128792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9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2" t="21067" r="23500" b="18572"/>
          <a:stretch/>
        </p:blipFill>
        <p:spPr>
          <a:xfrm rot="16200000">
            <a:off x="2015716" y="-207406"/>
            <a:ext cx="5184577" cy="741682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93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t="19819" r="23499" b="20818"/>
          <a:stretch/>
        </p:blipFill>
        <p:spPr>
          <a:xfrm rot="16200000">
            <a:off x="2015718" y="-207407"/>
            <a:ext cx="5040560" cy="741682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12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t="18323" r="20410" b="22063"/>
          <a:stretch/>
        </p:blipFill>
        <p:spPr>
          <a:xfrm rot="16200000">
            <a:off x="1907704" y="-387424"/>
            <a:ext cx="5400600" cy="741682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t="21316" r="26931" b="18822"/>
          <a:stretch/>
        </p:blipFill>
        <p:spPr>
          <a:xfrm rot="16200000">
            <a:off x="2015716" y="-207405"/>
            <a:ext cx="5112567" cy="7344816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5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23312" r="23498" b="17076"/>
          <a:stretch/>
        </p:blipFill>
        <p:spPr>
          <a:xfrm rot="16200000">
            <a:off x="2231740" y="-135396"/>
            <a:ext cx="4824536" cy="7200800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2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20817" r="22126" b="19321"/>
          <a:stretch/>
        </p:blipFill>
        <p:spPr>
          <a:xfrm rot="16200000">
            <a:off x="1907707" y="-243411"/>
            <a:ext cx="5184572" cy="7344818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82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9" t="20818" r="11829" b="20318"/>
          <a:stretch/>
        </p:blipFill>
        <p:spPr>
          <a:xfrm rot="16200000">
            <a:off x="1943707" y="-279415"/>
            <a:ext cx="5112571" cy="748883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8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20319" r="26588" b="19819"/>
          <a:stretch/>
        </p:blipFill>
        <p:spPr>
          <a:xfrm rot="16200000">
            <a:off x="1979712" y="-171400"/>
            <a:ext cx="5184576" cy="7488832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2" t="20069" r="21783" b="19321"/>
          <a:stretch/>
        </p:blipFill>
        <p:spPr>
          <a:xfrm rot="16200000">
            <a:off x="1691678" y="-315419"/>
            <a:ext cx="5472612" cy="7488832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0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688"/>
            <a:ext cx="6912768" cy="5544616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4" t="21066" r="18350" b="20069"/>
          <a:stretch/>
        </p:blipFill>
        <p:spPr>
          <a:xfrm rot="16200000">
            <a:off x="1799691" y="-279413"/>
            <a:ext cx="5472611" cy="7416822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23561" r="21439" b="15828"/>
          <a:stretch/>
        </p:blipFill>
        <p:spPr>
          <a:xfrm rot="16200000">
            <a:off x="2555777" y="116630"/>
            <a:ext cx="4320481" cy="6480721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27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2" t="21439" r="23156" b="17521"/>
          <a:stretch/>
        </p:blipFill>
        <p:spPr>
          <a:xfrm rot="16200000">
            <a:off x="2015716" y="-207404"/>
            <a:ext cx="5112568" cy="7344816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7" t="20817" r="15605" b="17824"/>
          <a:stretch/>
        </p:blipFill>
        <p:spPr>
          <a:xfrm rot="16200000">
            <a:off x="2195735" y="-99390"/>
            <a:ext cx="4824538" cy="7128791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04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0069" r="24528" b="19321"/>
          <a:stretch/>
        </p:blipFill>
        <p:spPr>
          <a:xfrm rot="16200000">
            <a:off x="1871703" y="-135398"/>
            <a:ext cx="5256580" cy="7056783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1816" r="1531" b="2446"/>
          <a:stretch/>
        </p:blipFill>
        <p:spPr>
          <a:xfrm rot="16200000">
            <a:off x="1893306" y="-229009"/>
            <a:ext cx="5320006" cy="7307429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5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20817" r="27275" b="19570"/>
          <a:stretch/>
        </p:blipFill>
        <p:spPr>
          <a:xfrm rot="16200000">
            <a:off x="1835696" y="-171400"/>
            <a:ext cx="5256584" cy="7416824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ED3EB-B9BF-4E8A-95C2-C04F03C932F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25</Words>
  <Application>Microsoft Office PowerPoint</Application>
  <PresentationFormat>Экран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Обсуждаем поступки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Обсуждаем поступки</dc:title>
  <dc:creator>User</dc:creator>
  <cp:lastModifiedBy>User</cp:lastModifiedBy>
  <cp:revision>17</cp:revision>
  <dcterms:created xsi:type="dcterms:W3CDTF">2011-07-28T13:25:40Z</dcterms:created>
  <dcterms:modified xsi:type="dcterms:W3CDTF">2011-08-24T11:05:09Z</dcterms:modified>
</cp:coreProperties>
</file>