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331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2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916B93-7CFE-4C32-B225-CC3DAB71D5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068F7-8140-43E4-8E75-9E9BCD702AC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52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66DDE-D29C-44A7-83B1-DF3B563E18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31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2292F-ACD3-4A6F-9C53-12EA3091DC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67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C8569-1039-4775-82AD-69E15A06DAE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36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008C8-4BB7-45C4-89B9-33313BEA7C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63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F9DC1-5B57-4CD1-9DEE-2DBFDAF28AC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38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92288-7017-4910-9100-0C8B553E565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71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CF70D-355C-4FDE-95D7-6B40156F50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02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FB4A4-8C88-48FC-B318-29604E30824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4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5FB6E-B8EC-4C87-AC80-24C771A7C0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9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229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C450798-A7B6-428F-B84A-97653762D63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30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30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844675"/>
            <a:ext cx="6624638" cy="1470025"/>
          </a:xfrm>
        </p:spPr>
        <p:txBody>
          <a:bodyPr/>
          <a:lstStyle/>
          <a:p>
            <a:r>
              <a:rPr lang="ru-RU" sz="4800" b="0">
                <a:solidFill>
                  <a:srgbClr val="CC3300"/>
                </a:solidFill>
              </a:rPr>
              <a:t>МОЗГОВОЙ</a:t>
            </a:r>
            <a:br>
              <a:rPr lang="ru-RU" sz="4800" b="0">
                <a:solidFill>
                  <a:srgbClr val="CC3300"/>
                </a:solidFill>
              </a:rPr>
            </a:br>
            <a:r>
              <a:rPr lang="ru-RU" sz="4800" b="0">
                <a:solidFill>
                  <a:srgbClr val="CC3300"/>
                </a:solidFill>
              </a:rPr>
              <a:t>ШТУРМ</a:t>
            </a:r>
            <a:br>
              <a:rPr lang="ru-RU" sz="4800" b="0">
                <a:solidFill>
                  <a:srgbClr val="CC3300"/>
                </a:solidFill>
              </a:rPr>
            </a:br>
            <a:r>
              <a:rPr lang="ru-RU" sz="4800" b="0"/>
              <a:t>метод поиска новых идей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188913"/>
            <a:ext cx="6400800" cy="1008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Метод формирования коммуникативных УУД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348038" y="6308725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г. Сочи 2016 год</a:t>
            </a:r>
          </a:p>
        </p:txBody>
      </p:sp>
      <p:sp>
        <p:nvSpPr>
          <p:cNvPr id="2054" name="AutoShape 6" descr="Картинки по запросу что где когда картинк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7" descr="images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73238"/>
            <a:ext cx="2971800" cy="374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1331913" y="1341438"/>
            <a:ext cx="6553200" cy="28971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БЛАГОДАРИМ </a:t>
            </a:r>
          </a:p>
          <a:p>
            <a:pPr algn="ctr"/>
            <a:r>
              <a:rPr lang="ru-RU" sz="3600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за внимание!!!</a:t>
            </a:r>
          </a:p>
        </p:txBody>
      </p:sp>
      <p:pic>
        <p:nvPicPr>
          <p:cNvPr id="20486" name="Picture 6" descr="10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446463"/>
            <a:ext cx="5473700" cy="341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«Учись мыслить смело»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/>
              <a:t>Разработан Алексом Осборном в 1941 году. </a:t>
            </a:r>
          </a:p>
          <a:p>
            <a:r>
              <a:rPr lang="ru-RU" sz="3600" b="1"/>
              <a:t>Метод основан на том, что основное препятствие для рождения новой идеи – боязнь оценки.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686800" cy="2176463"/>
          </a:xfrm>
        </p:spPr>
        <p:txBody>
          <a:bodyPr/>
          <a:lstStyle/>
          <a:p>
            <a:r>
              <a:rPr lang="ru-RU" sz="4000"/>
              <a:t>Примером МОЗГОВОГО ШТУРМА является всем известная игра                      «ЧТО? ГДЕ? КОГДА?»</a:t>
            </a:r>
          </a:p>
        </p:txBody>
      </p:sp>
      <p:sp>
        <p:nvSpPr>
          <p:cNvPr id="18437" name="AutoShape 5" descr="Картинки по запросу что где когда картинк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9" name="AutoShape 7" descr="Картинки по запросу что где когда картинк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8440" name="Picture 8" descr="images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708275"/>
            <a:ext cx="6481762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44475"/>
            <a:ext cx="8842375" cy="1431925"/>
          </a:xfrm>
        </p:spPr>
        <p:txBody>
          <a:bodyPr/>
          <a:lstStyle/>
          <a:p>
            <a:r>
              <a:rPr lang="ru-RU" sz="4000"/>
              <a:t>ЭТАПЫ МОЗГОВОГО ШТУРМА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4000" b="1"/>
              <a:t>Постановка проблемы</a:t>
            </a:r>
          </a:p>
          <a:p>
            <a:pPr marL="609600" indent="-609600">
              <a:buFontTx/>
              <a:buAutoNum type="arabicPeriod"/>
            </a:pPr>
            <a:r>
              <a:rPr lang="ru-RU" sz="4000" b="1"/>
              <a:t>Генерация идей</a:t>
            </a:r>
          </a:p>
          <a:p>
            <a:pPr marL="609600" indent="-609600">
              <a:buFontTx/>
              <a:buAutoNum type="arabicPeriod"/>
            </a:pPr>
            <a:r>
              <a:rPr lang="ru-RU" sz="4000" b="1"/>
              <a:t>Отбор, систематизация и оценка идей</a:t>
            </a:r>
          </a:p>
        </p:txBody>
      </p:sp>
      <p:pic>
        <p:nvPicPr>
          <p:cNvPr id="5124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4308475"/>
            <a:ext cx="3403600" cy="254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1. Постановка проблемы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00113" y="1700213"/>
            <a:ext cx="8007350" cy="4764087"/>
          </a:xfrm>
        </p:spPr>
        <p:txBody>
          <a:bodyPr/>
          <a:lstStyle/>
          <a:p>
            <a:r>
              <a:rPr lang="ru-RU" sz="3600" b="1"/>
              <a:t>Формулировка проблемы</a:t>
            </a:r>
          </a:p>
          <a:p>
            <a:r>
              <a:rPr lang="ru-RU" sz="3600" b="1"/>
              <a:t>Формирование групп участников и распределение их ролей (капитан команды, ведущий и др.)</a:t>
            </a:r>
          </a:p>
          <a:p>
            <a:r>
              <a:rPr lang="ru-RU" sz="3600" b="1"/>
              <a:t>Озвучивание правил (фиксированное время, количество человек в группе)</a:t>
            </a:r>
          </a:p>
          <a:p>
            <a:endParaRPr lang="ru-RU" sz="3600" b="1"/>
          </a:p>
        </p:txBody>
      </p:sp>
      <p:sp>
        <p:nvSpPr>
          <p:cNvPr id="6150" name="AutoShape 6" descr="Контур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33375"/>
            <a:ext cx="6130925" cy="1431925"/>
          </a:xfrm>
        </p:spPr>
        <p:txBody>
          <a:bodyPr/>
          <a:lstStyle/>
          <a:p>
            <a:pPr marL="838200" indent="-838200"/>
            <a:r>
              <a:rPr lang="ru-RU"/>
              <a:t>2. Генерация идей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557338"/>
            <a:ext cx="800735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Максимальное количество идей, без любых ограничений</a:t>
            </a:r>
          </a:p>
          <a:p>
            <a:pPr>
              <a:lnSpc>
                <a:spcPct val="90000"/>
              </a:lnSpc>
            </a:pPr>
            <a:r>
              <a:rPr lang="ru-RU" b="1"/>
              <a:t>Принимаются даже фантастические, абсурдные и нестандартные идеи (приветствуется юмор и поддержка)</a:t>
            </a:r>
          </a:p>
          <a:p>
            <a:pPr>
              <a:lnSpc>
                <a:spcPct val="90000"/>
              </a:lnSpc>
            </a:pPr>
            <a:r>
              <a:rPr lang="ru-RU" b="1"/>
              <a:t>Идеи можно и нужно комбинировать, улучшать и фиксировать</a:t>
            </a:r>
          </a:p>
          <a:p>
            <a:pPr>
              <a:lnSpc>
                <a:spcPct val="90000"/>
              </a:lnSpc>
            </a:pPr>
            <a:r>
              <a:rPr lang="ru-RU" b="1"/>
              <a:t>Не должно быть </a:t>
            </a:r>
            <a:r>
              <a:rPr lang="ru-RU" sz="3600" b="1">
                <a:solidFill>
                  <a:schemeClr val="folHlink"/>
                </a:solidFill>
              </a:rPr>
              <a:t>никакой критики</a:t>
            </a:r>
            <a:r>
              <a:rPr lang="ru-RU" b="1"/>
              <a:t> или оценивания предполагаемых идей </a:t>
            </a:r>
          </a:p>
        </p:txBody>
      </p:sp>
      <p:pic>
        <p:nvPicPr>
          <p:cNvPr id="7173" name="Picture 5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0"/>
            <a:ext cx="2700337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3. Отбор, систематизация и оценка идей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6686550" cy="4191000"/>
          </a:xfrm>
        </p:spPr>
        <p:txBody>
          <a:bodyPr/>
          <a:lstStyle/>
          <a:p>
            <a:r>
              <a:rPr lang="ru-RU" sz="2800" b="1"/>
              <a:t>Оценка и критика приветствуются</a:t>
            </a:r>
          </a:p>
          <a:p>
            <a:r>
              <a:rPr lang="ru-RU" sz="2800" b="1"/>
              <a:t>В каждой идеи найти что-то полезное</a:t>
            </a:r>
          </a:p>
          <a:p>
            <a:r>
              <a:rPr lang="ru-RU" sz="2800" b="1"/>
              <a:t>Постараться усовершенствовать</a:t>
            </a:r>
          </a:p>
          <a:p>
            <a:r>
              <a:rPr lang="ru-RU" sz="2800" b="1"/>
              <a:t>Проголосовать за лучшую </a:t>
            </a:r>
          </a:p>
          <a:p>
            <a:r>
              <a:rPr lang="ru-RU" sz="2800" b="1"/>
              <a:t>Оставить 2-3 лучшие </a:t>
            </a:r>
          </a:p>
          <a:p>
            <a:r>
              <a:rPr lang="ru-RU" sz="2800" b="1"/>
              <a:t>Капитан должен высказать кратко лучшую</a:t>
            </a:r>
          </a:p>
          <a:p>
            <a:endParaRPr lang="ru-RU" sz="2800" b="1"/>
          </a:p>
        </p:txBody>
      </p:sp>
      <p:pic>
        <p:nvPicPr>
          <p:cNvPr id="8196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589588"/>
            <a:ext cx="2879725" cy="126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ПЛЮСЫ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00113" y="1341438"/>
            <a:ext cx="6048375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Все учащиеся участвуют на равных позициях</a:t>
            </a:r>
          </a:p>
          <a:p>
            <a:pPr>
              <a:lnSpc>
                <a:spcPct val="90000"/>
              </a:lnSpc>
            </a:pPr>
            <a:r>
              <a:rPr lang="ru-RU" b="1"/>
              <a:t>Возможность наглядного изображения проблемы</a:t>
            </a:r>
          </a:p>
          <a:p>
            <a:pPr>
              <a:lnSpc>
                <a:spcPct val="90000"/>
              </a:lnSpc>
            </a:pPr>
            <a:r>
              <a:rPr lang="ru-RU" b="1"/>
              <a:t>Создаются условия для творчества в коллективе, игровой деятельности, соревновательная атмосфера</a:t>
            </a:r>
          </a:p>
          <a:p>
            <a:pPr>
              <a:lnSpc>
                <a:spcPct val="90000"/>
              </a:lnSpc>
            </a:pPr>
            <a:r>
              <a:rPr lang="ru-RU" b="1"/>
              <a:t>Развитие коммутативных качеств</a:t>
            </a:r>
          </a:p>
          <a:p>
            <a:pPr>
              <a:lnSpc>
                <a:spcPct val="90000"/>
              </a:lnSpc>
            </a:pPr>
            <a:endParaRPr lang="ru-RU" sz="3600" b="1"/>
          </a:p>
        </p:txBody>
      </p:sp>
      <p:pic>
        <p:nvPicPr>
          <p:cNvPr id="15364" name="Picture 4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916113"/>
            <a:ext cx="2411412" cy="316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МИНУСЫ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/>
              <a:t>Возможность «зацикливания» на однотипных идеях</a:t>
            </a:r>
          </a:p>
          <a:p>
            <a:r>
              <a:rPr lang="ru-RU" sz="3600" b="1"/>
              <a:t>При разделении на группы может возникнуть доминирование лидеров, а остальные не будут включены в процесс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64</TotalTime>
  <Words>225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Times New Roman</vt:lpstr>
      <vt:lpstr>Wingdings</vt:lpstr>
      <vt:lpstr>Трава</vt:lpstr>
      <vt:lpstr>МОЗГОВОЙ ШТУРМ метод поиска новых идей</vt:lpstr>
      <vt:lpstr>«Учись мыслить смело»</vt:lpstr>
      <vt:lpstr>Примером МОЗГОВОГО ШТУРМА является всем известная игра                      «ЧТО? ГДЕ? КОГДА?»</vt:lpstr>
      <vt:lpstr>ЭТАПЫ МОЗГОВОГО ШТУРМА</vt:lpstr>
      <vt:lpstr>1. Постановка проблемы</vt:lpstr>
      <vt:lpstr>2. Генерация идей</vt:lpstr>
      <vt:lpstr>3. Отбор, систематизация и оценка идей</vt:lpstr>
      <vt:lpstr>ПЛЮСЫ</vt:lpstr>
      <vt:lpstr>МИНУСЫ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МОЗГОВОЙ ШТУРМ метод поиска новых идей</dc:title>
  <dc:creator>Учебный класс</dc:creator>
  <cp:lastModifiedBy>СЦРО</cp:lastModifiedBy>
  <cp:revision>4</cp:revision>
  <dcterms:created xsi:type="dcterms:W3CDTF">2016-08-14T23:18:48Z</dcterms:created>
  <dcterms:modified xsi:type="dcterms:W3CDTF">2016-08-15T11:22:29Z</dcterms:modified>
</cp:coreProperties>
</file>