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olobokds5.ru/index.php?option=com_content&amp;view=article&amp;id=20&amp;Itemid=10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04856" cy="10081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комбинированного вида № 5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Инновационный проект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« Первые шаги в мире финансов»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005064"/>
            <a:ext cx="32403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352030, Краснодарский край,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Кущевский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ст. Кущевская, ул. Советская,  35</a:t>
            </a: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Тел.8(86168)5-55-75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detsadkolobok@mail.ru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kolobokds5.ru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068960"/>
            <a:ext cx="3331471" cy="2782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20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Краевой конкурс методических разработок по финансовой грамотности для педагогов  ДОО 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«Финансовая грамотность в зеркале педагогического мастерства»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Колобок\Desktop\image17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184576" cy="3888433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6228184" y="2132856"/>
            <a:ext cx="1800200" cy="432048"/>
          </a:xfrm>
          <a:prstGeom prst="wedgeEllipseCallout">
            <a:avLst>
              <a:gd name="adj1" fmla="val -48372"/>
              <a:gd name="adj2" fmla="val 981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г.Сочи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6876256" y="2708920"/>
            <a:ext cx="2016224" cy="504056"/>
          </a:xfrm>
          <a:prstGeom prst="wedgeEllipseCallout">
            <a:avLst>
              <a:gd name="adj1" fmla="val -48372"/>
              <a:gd name="adj2" fmla="val 981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г. Краснодар</a:t>
            </a:r>
            <a:endParaRPr lang="ru-RU" sz="14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971600" y="1988840"/>
            <a:ext cx="2016224" cy="504056"/>
          </a:xfrm>
          <a:prstGeom prst="wedgeEllipseCallout">
            <a:avLst>
              <a:gd name="adj1" fmla="val 33590"/>
              <a:gd name="adj2" fmla="val 1047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Ейский</a:t>
            </a:r>
            <a:r>
              <a:rPr lang="ru-RU" sz="1400" dirty="0" smtClean="0"/>
              <a:t> район</a:t>
            </a:r>
            <a:endParaRPr lang="ru-RU" sz="14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179512" y="2636912"/>
            <a:ext cx="2016224" cy="504056"/>
          </a:xfrm>
          <a:prstGeom prst="wedgeEllipseCallout">
            <a:avLst>
              <a:gd name="adj1" fmla="val 37961"/>
              <a:gd name="adj2" fmla="val 9164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Калининский район</a:t>
            </a:r>
            <a:endParaRPr lang="ru-RU" sz="14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07504" y="3429000"/>
            <a:ext cx="2016224" cy="576064"/>
          </a:xfrm>
          <a:prstGeom prst="wedgeEllipseCallout">
            <a:avLst>
              <a:gd name="adj1" fmla="val 57632"/>
              <a:gd name="adj2" fmla="val 763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Тихорецкий</a:t>
            </a:r>
            <a:r>
              <a:rPr lang="ru-RU" sz="1400" dirty="0" smtClean="0"/>
              <a:t> район</a:t>
            </a:r>
            <a:endParaRPr lang="ru-RU" sz="14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3563888" y="1412776"/>
            <a:ext cx="1728192" cy="432048"/>
          </a:xfrm>
          <a:prstGeom prst="wedgeEllipseCallout">
            <a:avLst>
              <a:gd name="adj1" fmla="val -644"/>
              <a:gd name="adj2" fmla="val 1936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Кущевский</a:t>
            </a:r>
            <a:r>
              <a:rPr lang="ru-RU" sz="1200" dirty="0" smtClean="0"/>
              <a:t> район</a:t>
            </a:r>
            <a:endParaRPr lang="ru-RU" sz="1200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5148064" y="1628800"/>
            <a:ext cx="1872208" cy="432048"/>
          </a:xfrm>
          <a:prstGeom prst="wedgeEllipseCallout">
            <a:avLst>
              <a:gd name="adj1" fmla="val -41640"/>
              <a:gd name="adj2" fmla="val 1619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Ленинградский район</a:t>
            </a:r>
            <a:endParaRPr lang="ru-RU" sz="1200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2987824" y="1916832"/>
            <a:ext cx="1224136" cy="360040"/>
          </a:xfrm>
          <a:prstGeom prst="wedgeEllipseCallout">
            <a:avLst>
              <a:gd name="adj1" fmla="val -3305"/>
              <a:gd name="adj2" fmla="val 1273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Абинский</a:t>
            </a:r>
            <a:r>
              <a:rPr lang="ru-RU" sz="1200" dirty="0" smtClean="0"/>
              <a:t> район</a:t>
            </a:r>
            <a:endParaRPr lang="ru-RU" sz="1200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7020272" y="3501008"/>
            <a:ext cx="1872208" cy="504056"/>
          </a:xfrm>
          <a:prstGeom prst="wedgeEllipseCallout">
            <a:avLst>
              <a:gd name="adj1" fmla="val -61759"/>
              <a:gd name="adj2" fmla="val 741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Староминский</a:t>
            </a:r>
            <a:r>
              <a:rPr lang="ru-RU" sz="1400" dirty="0" smtClean="0"/>
              <a:t> район</a:t>
            </a:r>
            <a:endParaRPr lang="ru-RU" sz="1400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251520" y="4437112"/>
            <a:ext cx="2016224" cy="504056"/>
          </a:xfrm>
          <a:prstGeom prst="wedgeEllipseCallout">
            <a:avLst>
              <a:gd name="adj1" fmla="val 76756"/>
              <a:gd name="adj2" fmla="val 960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Усть-Лабинский</a:t>
            </a:r>
            <a:r>
              <a:rPr lang="ru-RU" sz="1400" dirty="0" smtClean="0"/>
              <a:t> район</a:t>
            </a:r>
            <a:endParaRPr lang="ru-RU" sz="1400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6660232" y="4293096"/>
            <a:ext cx="1584176" cy="288032"/>
          </a:xfrm>
          <a:prstGeom prst="wedgeEllipseCallout">
            <a:avLst>
              <a:gd name="adj1" fmla="val -48372"/>
              <a:gd name="adj2" fmla="val 981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г. Армавир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2664296" cy="2146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Сборник работ участников конкурса методических разработок по финансовой грамотности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8" descr="C:\Users\Колобок\Desktop\сборник об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2032462" cy="2913611"/>
          </a:xfrm>
          <a:prstGeom prst="rect">
            <a:avLst/>
          </a:prstGeom>
          <a:noFill/>
        </p:spPr>
      </p:pic>
      <p:pic>
        <p:nvPicPr>
          <p:cNvPr id="5" name="Picture 2" descr="C:\Users\Колобок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1050">
            <a:off x="7000556" y="816017"/>
            <a:ext cx="1451950" cy="2118238"/>
          </a:xfrm>
          <a:prstGeom prst="rect">
            <a:avLst/>
          </a:prstGeom>
          <a:noFill/>
        </p:spPr>
      </p:pic>
      <p:pic>
        <p:nvPicPr>
          <p:cNvPr id="6" name="Picture 3" descr="C:\Users\Колобок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1006">
            <a:off x="5010240" y="3564651"/>
            <a:ext cx="3096344" cy="2339728"/>
          </a:xfrm>
          <a:prstGeom prst="rect">
            <a:avLst/>
          </a:prstGeom>
          <a:noFill/>
        </p:spPr>
      </p:pic>
      <p:pic>
        <p:nvPicPr>
          <p:cNvPr id="7" name="Picture 4" descr="C:\Users\Колобок\Desktop\рп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3056"/>
            <a:ext cx="2643982" cy="1951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Диссеминация опыта работы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Колобок\Desktop\Михеевой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2088232" cy="1614840"/>
          </a:xfrm>
          <a:prstGeom prst="rect">
            <a:avLst/>
          </a:prstGeom>
          <a:noFill/>
        </p:spPr>
      </p:pic>
      <p:pic>
        <p:nvPicPr>
          <p:cNvPr id="3078" name="Picture 6" descr="C:\Users\Колобок\Desktop\рдш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2050111" cy="1584176"/>
          </a:xfrm>
          <a:prstGeom prst="rect">
            <a:avLst/>
          </a:prstGeom>
          <a:noFill/>
        </p:spPr>
      </p:pic>
      <p:pic>
        <p:nvPicPr>
          <p:cNvPr id="7" name="Picture 2" descr="C:\Users\Колобок\Desktop\фин.грамотность\СЕМИНАР 29.09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4784"/>
            <a:ext cx="3663038" cy="2060459"/>
          </a:xfrm>
          <a:prstGeom prst="rect">
            <a:avLst/>
          </a:prstGeom>
          <a:noFill/>
        </p:spPr>
      </p:pic>
      <p:pic>
        <p:nvPicPr>
          <p:cNvPr id="8" name="Picture 6" descr="C:\Users\Колобок\Desktop\WhatsApp Image 2022-01-13 at 12.48.59 (1)ор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861048"/>
            <a:ext cx="3503886" cy="2120142"/>
          </a:xfrm>
          <a:prstGeom prst="rect">
            <a:avLst/>
          </a:prstGeom>
          <a:noFill/>
        </p:spPr>
      </p:pic>
      <p:pic>
        <p:nvPicPr>
          <p:cNvPr id="23553" name="Picture 1" descr="C:\Users\Колобок\Desktop\программа ПДС МАДОУ дс №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140968"/>
            <a:ext cx="2112320" cy="1494148"/>
          </a:xfrm>
          <a:prstGeom prst="rect">
            <a:avLst/>
          </a:prstGeom>
          <a:noFill/>
        </p:spPr>
      </p:pic>
      <p:pic>
        <p:nvPicPr>
          <p:cNvPr id="23554" name="Picture 2" descr="C:\Users\Колобок\Desktop\фин.грамотность\сочи\image008-2-1047x7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869160"/>
            <a:ext cx="2160240" cy="148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олобок\Desktop\фин.грамотность\СЕМИНАР 29.09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3528392" cy="1984721"/>
          </a:xfrm>
          <a:prstGeom prst="rect">
            <a:avLst/>
          </a:prstGeom>
          <a:noFill/>
        </p:spPr>
      </p:pic>
      <p:pic>
        <p:nvPicPr>
          <p:cNvPr id="4100" name="Picture 4" descr="C:\Users\Колобок\Desktop\WhatsApp Image 2022-01-12 at 11.47.34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032448" cy="1852405"/>
          </a:xfrm>
          <a:prstGeom prst="rect">
            <a:avLst/>
          </a:prstGeom>
          <a:noFill/>
        </p:spPr>
      </p:pic>
      <p:pic>
        <p:nvPicPr>
          <p:cNvPr id="4101" name="Picture 5" descr="C:\Users\Колобок\Desktop\WhatsApp Image 2022-01-13 at 12.48.59л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93096"/>
            <a:ext cx="3182228" cy="1760740"/>
          </a:xfrm>
          <a:prstGeom prst="rect">
            <a:avLst/>
          </a:prstGeom>
          <a:noFill/>
        </p:spPr>
      </p:pic>
      <p:pic>
        <p:nvPicPr>
          <p:cNvPr id="9" name="Picture 4" descr="C:\Users\Колобок\Desktop\пр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48680"/>
            <a:ext cx="3168352" cy="2447279"/>
          </a:xfrm>
          <a:prstGeom prst="rect">
            <a:avLst/>
          </a:prstGeom>
          <a:noFill/>
        </p:spPr>
      </p:pic>
      <p:pic>
        <p:nvPicPr>
          <p:cNvPr id="10" name="Picture 7" descr="C:\Users\Колобок\Desktop\р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708920"/>
            <a:ext cx="2016224" cy="1559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Социальное партнерство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55576" y="2132856"/>
          <a:ext cx="2314623" cy="3271912"/>
        </p:xfrm>
        <a:graphic>
          <a:graphicData uri="http://schemas.openxmlformats.org/presentationml/2006/ole">
            <p:oleObj spid="_x0000_s5125" name="PDF" r:id="rId3" imgW="0" imgH="0" progId="FoxitReader.Document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203848" y="1052736"/>
          <a:ext cx="1808212" cy="2551832"/>
        </p:xfrm>
        <a:graphic>
          <a:graphicData uri="http://schemas.openxmlformats.org/presentationml/2006/ole">
            <p:oleObj spid="_x0000_s5126" name="PDF" r:id="rId4" imgW="0" imgH="0" progId="FoxitReader.Document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707904" y="3573016"/>
          <a:ext cx="1857187" cy="2623840"/>
        </p:xfrm>
        <a:graphic>
          <a:graphicData uri="http://schemas.openxmlformats.org/presentationml/2006/ole">
            <p:oleObj spid="_x0000_s5127" name="PDF" r:id="rId5" imgW="0" imgH="0" progId="FoxitReader.Document">
              <p:embed/>
            </p:oleObj>
          </a:graphicData>
        </a:graphic>
      </p:graphicFrame>
      <p:pic>
        <p:nvPicPr>
          <p:cNvPr id="5125" name="Picture 5" descr="C:\Users\Колобок\Desktop\фин.грамотность\сочи\image182-639x7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916832"/>
            <a:ext cx="2971229" cy="334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Транслирование опыта работы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Колобок\Desktop\кол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76000">
            <a:off x="940688" y="1219008"/>
            <a:ext cx="2118950" cy="3041511"/>
          </a:xfrm>
          <a:prstGeom prst="rect">
            <a:avLst/>
          </a:prstGeom>
          <a:noFill/>
        </p:spPr>
      </p:pic>
      <p:pic>
        <p:nvPicPr>
          <p:cNvPr id="28676" name="Picture 4" descr="C:\Users\Колобок\Desktop\лоодллд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1943051" cy="2708615"/>
          </a:xfrm>
          <a:prstGeom prst="rect">
            <a:avLst/>
          </a:prstGeom>
          <a:noFill/>
        </p:spPr>
      </p:pic>
      <p:pic>
        <p:nvPicPr>
          <p:cNvPr id="28677" name="Picture 5" descr="C:\Users\Колобок\Desktop\ршлоанлп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96952"/>
            <a:ext cx="2128080" cy="3059758"/>
          </a:xfrm>
          <a:prstGeom prst="rect">
            <a:avLst/>
          </a:prstGeom>
          <a:noFill/>
        </p:spPr>
      </p:pic>
      <p:pic>
        <p:nvPicPr>
          <p:cNvPr id="28678" name="Picture 6" descr="C:\Users\Колобок\Desktop\кеакпрае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1872208" cy="2748359"/>
          </a:xfrm>
          <a:prstGeom prst="rect">
            <a:avLst/>
          </a:prstGeom>
          <a:noFill/>
        </p:spPr>
      </p:pic>
      <p:pic>
        <p:nvPicPr>
          <p:cNvPr id="28679" name="Picture 7" descr="C:\Users\Колобок\Desktop\image068-1-540x7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05064"/>
            <a:ext cx="2051720" cy="2496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заключается в создании специальной образовательной модели воспитания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и взвешенные решения в будущем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132856"/>
            <a:ext cx="6851104" cy="40324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5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 инновационного проекта в обозначенный период</a:t>
            </a:r>
            <a:r>
              <a:rPr lang="ru-RU" sz="25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Разработать методический сборник мероприятий с родителями и педагогами «Теория и практика внедрения финансовой грамотности в ДОУ»;</a:t>
            </a:r>
          </a:p>
          <a:p>
            <a:pPr lvl="0"/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Пополнить методический блок для педагогов для повышения компетентности в вопросах внедрения инновации в образовательный процесс ДОУ;</a:t>
            </a:r>
          </a:p>
          <a:p>
            <a:pPr lvl="0"/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Приобрести игровое и методическое обеспечение для полноценной реализации программы по финансовой грамотности;</a:t>
            </a:r>
          </a:p>
          <a:p>
            <a:pPr lvl="0"/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Заключение договоров о социальном партнерстве для полноценной реализации инновационной деятельности и распространения опыта работы (школа и </a:t>
            </a:r>
            <a:r>
              <a:rPr lang="ru-RU" sz="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lvl="0"/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Пополнение зон в РППС старших и подготовительных группах по экономическому воспитанию;</a:t>
            </a:r>
          </a:p>
          <a:p>
            <a:pPr lvl="0"/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Реализовать муниципальный конкурс методических разработок для педагогов ДОУ по финансовой грамотности для дошкольников.</a:t>
            </a:r>
          </a:p>
          <a:p>
            <a:pPr lvl="0"/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Реализовать ПДС на уровне муниципалитета для педагогов ДОО «Возможности распространения инновационного опыта между детским садом и начальной школой».</a:t>
            </a:r>
          </a:p>
          <a:p>
            <a:pPr lvl="0"/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Разработать и провести краевой семинар для педагогических работников дошкольного образования по теме инновационного опыта.</a:t>
            </a:r>
          </a:p>
          <a:p>
            <a:endParaRPr lang="ru-RU" dirty="0"/>
          </a:p>
        </p:txBody>
      </p:sp>
      <p:pic>
        <p:nvPicPr>
          <p:cNvPr id="3074" name="Picture 2" descr="C:\Users\Колобок\Desktop\фин.грамотность\сочи\image075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221088"/>
            <a:ext cx="2270403" cy="2100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Инновационность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6779096" cy="34892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Заключается в заложении основ финансовой культуры в дошкольном возрасте в русле формирования здорового отношения к деньгам, совершенствования общения ребёнка со взрослыми и сверстниками при реализации интереса к материальным ценностям. Инновационный проект отличает взаимосвязь денег как предмета материального мира с нормами морали, этически-культурными ценностями социума и общественно полезного труда 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Колобок\Desktop\image1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760" y="764704"/>
            <a:ext cx="2160240" cy="239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Планирование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0" y="1556792"/>
          <a:ext cx="1617227" cy="2283563"/>
        </p:xfrm>
        <a:graphic>
          <a:graphicData uri="http://schemas.openxmlformats.org/presentationml/2006/ole">
            <p:oleObj spid="_x0000_s1030" name="PDF" r:id="rId3" imgW="0" imgH="0" progId="FoxitReader.Document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732240" y="1268760"/>
          <a:ext cx="1728192" cy="2438904"/>
        </p:xfrm>
        <a:graphic>
          <a:graphicData uri="http://schemas.openxmlformats.org/presentationml/2006/ole">
            <p:oleObj spid="_x0000_s1031" name="PDF" r:id="rId4" imgW="0" imgH="0" progId="FoxitReader.Document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99592" y="1556792"/>
          <a:ext cx="1698264" cy="2399313"/>
        </p:xfrm>
        <a:graphic>
          <a:graphicData uri="http://schemas.openxmlformats.org/presentationml/2006/ole">
            <p:oleObj spid="_x0000_s1032" name="PDF" r:id="rId5" imgW="0" imgH="0" progId="FoxitReader.Document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771800" y="3140968"/>
          <a:ext cx="1512168" cy="2134041"/>
        </p:xfrm>
        <a:graphic>
          <a:graphicData uri="http://schemas.openxmlformats.org/presentationml/2006/ole">
            <p:oleObj spid="_x0000_s1033" name="PDF" r:id="rId6" imgW="0" imgH="0" progId="FoxitReader.Document">
              <p:embed/>
            </p:oleObj>
          </a:graphicData>
        </a:graphic>
      </p:graphicFrame>
      <p:pic>
        <p:nvPicPr>
          <p:cNvPr id="7" name="Picture 6" descr="C:\Users\Колобок\Desktop\image143-1152x7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870049"/>
            <a:ext cx="3960440" cy="247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Программа «Первые шаги в мире финансов»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6348">
            <a:off x="677722" y="1478297"/>
            <a:ext cx="32351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КОЛОБОК\Desktop\2020-12-08_11-03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619185" cy="416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Методическое пособие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068960"/>
            <a:ext cx="2124004" cy="300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412776"/>
            <a:ext cx="4320480" cy="2858663"/>
          </a:xfrm>
          <a:prstGeom prst="rect">
            <a:avLst/>
          </a:prstGeom>
        </p:spPr>
      </p:pic>
      <p:pic>
        <p:nvPicPr>
          <p:cNvPr id="6" name="Picture 2" descr="C:\Users\Колобок\Desktop\image043-1-630x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73016"/>
            <a:ext cx="2475275" cy="2828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олобок\Desktop\ПОСОБИЕ_сборник_уменьшенноеири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1870364" cy="2647604"/>
          </a:xfrm>
          <a:prstGeom prst="rect">
            <a:avLst/>
          </a:prstGeom>
          <a:noFill/>
        </p:spPr>
      </p:pic>
      <p:pic>
        <p:nvPicPr>
          <p:cNvPr id="5" name="Picture 4" descr="C:\Users\Колобок\Desktop\ПОСОБИЕ_сборник_уменьшенное а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1944216" cy="2749747"/>
          </a:xfrm>
          <a:prstGeom prst="rect">
            <a:avLst/>
          </a:prstGeom>
          <a:noFill/>
        </p:spPr>
      </p:pic>
      <p:pic>
        <p:nvPicPr>
          <p:cNvPr id="6" name="Picture 11" descr="C:\Users\Колобок\Desktop\image012-1-720x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92696"/>
            <a:ext cx="3528392" cy="3528392"/>
          </a:xfrm>
          <a:prstGeom prst="rect">
            <a:avLst/>
          </a:prstGeom>
          <a:noFill/>
        </p:spPr>
      </p:pic>
      <p:pic>
        <p:nvPicPr>
          <p:cNvPr id="7" name="Содержимое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1988840"/>
            <a:ext cx="792088" cy="1122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C:\Users\Колобок\Desktop\имти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429000"/>
            <a:ext cx="2016224" cy="2715802"/>
          </a:xfrm>
          <a:prstGeom prst="rect">
            <a:avLst/>
          </a:prstGeom>
          <a:noFill/>
        </p:spPr>
      </p:pic>
      <p:pic>
        <p:nvPicPr>
          <p:cNvPr id="9" name="Picture 5" descr="C:\Users\Колобок\Desktop\оол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403218"/>
            <a:ext cx="1800200" cy="2546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Организация РППС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2091109" cy="2786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861048"/>
            <a:ext cx="2808312" cy="210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17032"/>
            <a:ext cx="1944216" cy="2592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Колобок\Desktop\рп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340768"/>
            <a:ext cx="3029537" cy="2044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Рабочая тетрадь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Колобок\Desktop\пкп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101137" cy="2970436"/>
          </a:xfrm>
          <a:prstGeom prst="rect">
            <a:avLst/>
          </a:prstGeom>
          <a:noFill/>
        </p:spPr>
      </p:pic>
      <p:pic>
        <p:nvPicPr>
          <p:cNvPr id="2052" name="Picture 4" descr="C:\Users\Колобок\Desktop\ркн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1800200" cy="2545385"/>
          </a:xfrm>
          <a:prstGeom prst="rect">
            <a:avLst/>
          </a:prstGeom>
          <a:noFill/>
        </p:spPr>
      </p:pic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475656" y="548680"/>
          <a:ext cx="2297049" cy="3127896"/>
        </p:xfrm>
        <a:graphic>
          <a:graphicData uri="http://schemas.openxmlformats.org/presentationml/2006/ole">
            <p:oleObj spid="_x0000_s2054" name="PDF" r:id="rId5" imgW="0" imgH="0" progId="FoxitReader.Document">
              <p:embed/>
            </p:oleObj>
          </a:graphicData>
        </a:graphic>
      </p:graphicFrame>
      <p:pic>
        <p:nvPicPr>
          <p:cNvPr id="2054" name="Picture 6" descr="C:\Users\Колобок\Desktop\ип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484784"/>
            <a:ext cx="1551341" cy="2189460"/>
          </a:xfrm>
          <a:prstGeom prst="rect">
            <a:avLst/>
          </a:prstGeom>
          <a:noFill/>
        </p:spPr>
      </p:pic>
      <p:pic>
        <p:nvPicPr>
          <p:cNvPr id="2055" name="Picture 7" descr="C:\Users\Колобок\Desktop\трть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717032"/>
            <a:ext cx="1800200" cy="2475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306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PDF</vt:lpstr>
      <vt:lpstr>Муниципальное автономное дошкольное образовательное учреждение детский сад комбинированного вида № 5  Муниципального образования Кущевский район</vt:lpstr>
      <vt:lpstr>Цель проекта заключается в создании специальной образовательной модели воспитания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 и взвешенные решения в будущем.</vt:lpstr>
      <vt:lpstr>Инновационность</vt:lpstr>
      <vt:lpstr>Планирование деятельности</vt:lpstr>
      <vt:lpstr>Программа «Первые шаги в мире финансов»</vt:lpstr>
      <vt:lpstr>Методическое пособие</vt:lpstr>
      <vt:lpstr>Слайд 7</vt:lpstr>
      <vt:lpstr>Организация РППС</vt:lpstr>
      <vt:lpstr>Рабочая тетрадь</vt:lpstr>
      <vt:lpstr>Краевой конкурс методических разработок по финансовой грамотности для педагогов  ДОО  «Финансовая грамотность в зеркале педагогического мастерства»</vt:lpstr>
      <vt:lpstr>Сборник работ участников конкурса методических разработок по финансовой грамотности </vt:lpstr>
      <vt:lpstr>Диссеминация опыта работы</vt:lpstr>
      <vt:lpstr>Слайд 13</vt:lpstr>
      <vt:lpstr>Социальное партнерство</vt:lpstr>
      <vt:lpstr>Транслирование опыта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комбинированного вида № 5  Муниципального образования Кущевский район</dc:title>
  <dc:creator>Колобок</dc:creator>
  <cp:lastModifiedBy>Колобок</cp:lastModifiedBy>
  <cp:revision>22</cp:revision>
  <dcterms:created xsi:type="dcterms:W3CDTF">2022-01-12T12:14:34Z</dcterms:created>
  <dcterms:modified xsi:type="dcterms:W3CDTF">2022-01-13T12:24:42Z</dcterms:modified>
</cp:coreProperties>
</file>