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103E-EDDD-464F-8343-EB435C3FEF84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947A-88BC-4BC5-9CA7-480663EB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11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103E-EDDD-464F-8343-EB435C3FEF84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947A-88BC-4BC5-9CA7-480663EB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13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103E-EDDD-464F-8343-EB435C3FEF84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947A-88BC-4BC5-9CA7-480663EB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58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103E-EDDD-464F-8343-EB435C3FEF84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947A-88BC-4BC5-9CA7-480663EB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13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103E-EDDD-464F-8343-EB435C3FEF84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947A-88BC-4BC5-9CA7-480663EB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16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103E-EDDD-464F-8343-EB435C3FEF84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947A-88BC-4BC5-9CA7-480663EB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9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103E-EDDD-464F-8343-EB435C3FEF84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947A-88BC-4BC5-9CA7-480663EB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93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103E-EDDD-464F-8343-EB435C3FEF84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947A-88BC-4BC5-9CA7-480663EB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80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103E-EDDD-464F-8343-EB435C3FEF84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947A-88BC-4BC5-9CA7-480663EB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6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103E-EDDD-464F-8343-EB435C3FEF84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947A-88BC-4BC5-9CA7-480663EB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42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103E-EDDD-464F-8343-EB435C3FEF84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947A-88BC-4BC5-9CA7-480663EB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1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3103E-EDDD-464F-8343-EB435C3FEF84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B947A-88BC-4BC5-9CA7-480663EB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95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n.a.ryzhikova@kkidppo.ru" TargetMode="External"/><Relationship Id="rId2" Type="http://schemas.openxmlformats.org/officeDocument/2006/relationships/hyperlink" Target="mailto:fomenko@kkidppo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edvedenko@kkidppo.r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Внесение информации о педагогических работниках</a:t>
            </a:r>
            <a:br>
              <a:rPr lang="ru-RU" dirty="0" smtClean="0"/>
            </a:br>
            <a:r>
              <a:rPr lang="ru-RU" dirty="0" smtClean="0"/>
              <a:t>в АИС СГО, необходимой для аттестации,  в СГО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00396"/>
            <a:ext cx="9144000" cy="957404"/>
          </a:xfrm>
        </p:spPr>
        <p:txBody>
          <a:bodyPr/>
          <a:lstStyle/>
          <a:p>
            <a:pPr algn="r"/>
            <a:r>
              <a:rPr lang="ru-RU" dirty="0" smtClean="0"/>
              <a:t>ГБОУ Институт развития образования </a:t>
            </a:r>
            <a:br>
              <a:rPr lang="ru-RU" dirty="0" smtClean="0"/>
            </a:br>
            <a:r>
              <a:rPr lang="ru-RU" dirty="0" smtClean="0"/>
              <a:t>Краснодарского края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736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Подготовка к внесению результатов ЕГЭ. Выбор предметов ЕГЭ </a:t>
            </a:r>
            <a:br>
              <a:rPr lang="ru-RU" sz="3100" dirty="0" smtClean="0"/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100" dirty="0" smtClean="0"/>
              <a:t>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личной карточке учащегося</a:t>
            </a:r>
            <a:r>
              <a:rPr lang="ru-RU" sz="3100" dirty="0" smtClean="0"/>
              <a:t> (дополнительная информация)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960" y="1690688"/>
            <a:ext cx="11962079" cy="285858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1874067" y="2670772"/>
            <a:ext cx="1113577" cy="905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0737410" y="2480650"/>
            <a:ext cx="280657" cy="24444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6347" y="2673428"/>
            <a:ext cx="3793780" cy="408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33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6202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Сотрудник УО производит импорт результатов ЕГЭ, 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после чего сотрудники ОО с ролями «Администратор», «Завуч» и «Учитель» имеют доступ к экрану «Управление» -&gt; «Результаты ЕГЭ» -&gt; «Результаты сдачи ЕГЭ»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924626"/>
            <a:ext cx="5981700" cy="21336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0210" y="4311147"/>
            <a:ext cx="6162675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706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r>
              <a:rPr lang="en-US" dirty="0" smtClean="0"/>
              <a:t> </a:t>
            </a:r>
            <a:r>
              <a:rPr lang="ru-RU" smtClean="0"/>
              <a:t>ИАЦ: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Фоменко Михаил Алексеевич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tel</a:t>
            </a:r>
            <a:r>
              <a:rPr lang="en-US" dirty="0" smtClean="0"/>
              <a:t>: </a:t>
            </a:r>
            <a:r>
              <a:rPr lang="ru-RU" dirty="0" smtClean="0"/>
              <a:t>+7-967-654-35-53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fomenko@kkidppo.ru</a:t>
            </a:r>
            <a:endParaRPr lang="en-US" dirty="0"/>
          </a:p>
          <a:p>
            <a:r>
              <a:rPr lang="ru-RU" dirty="0"/>
              <a:t>Рыжикова</a:t>
            </a:r>
            <a:r>
              <a:rPr lang="ru-RU" dirty="0" smtClean="0"/>
              <a:t> Наталия Александровна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tel</a:t>
            </a:r>
            <a:r>
              <a:rPr lang="en-US" dirty="0"/>
              <a:t>: </a:t>
            </a:r>
            <a:r>
              <a:rPr lang="ru-RU" dirty="0"/>
              <a:t>+</a:t>
            </a:r>
            <a:r>
              <a:rPr lang="ru-RU" dirty="0" smtClean="0"/>
              <a:t>7-861-260-27-54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e-mail: </a:t>
            </a:r>
            <a:r>
              <a:rPr lang="en-US" dirty="0" smtClean="0">
                <a:hlinkClick r:id="rId3"/>
              </a:rPr>
              <a:t>n.a.ryzhikova@kkidppo.ru</a:t>
            </a:r>
            <a:endParaRPr lang="ru-RU" dirty="0" smtClean="0"/>
          </a:p>
          <a:p>
            <a:r>
              <a:rPr lang="ru-RU" dirty="0"/>
              <a:t>Медведенко Татьяна Сергеевна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tel</a:t>
            </a:r>
            <a:r>
              <a:rPr lang="en-US" dirty="0"/>
              <a:t>: </a:t>
            </a:r>
            <a:r>
              <a:rPr lang="ru-RU" dirty="0"/>
              <a:t>+</a:t>
            </a:r>
            <a:r>
              <a:rPr lang="ru-RU" dirty="0" smtClean="0"/>
              <a:t>7-861-260-27-54  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/>
              <a:t>	e-mail: </a:t>
            </a:r>
            <a:r>
              <a:rPr lang="en-US" dirty="0" smtClean="0">
                <a:hlinkClick r:id="rId4"/>
              </a:rPr>
              <a:t>medvedenko@kkidppo.ru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912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62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Личная карточка сотрудника. </a:t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информация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9501" y="1816571"/>
            <a:ext cx="9020273" cy="4949064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3775295" y="2915216"/>
            <a:ext cx="1267485" cy="2417275"/>
            <a:chOff x="3775295" y="2915216"/>
            <a:chExt cx="1267485" cy="241727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793402" y="2915216"/>
              <a:ext cx="606582" cy="1629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775295" y="3132499"/>
              <a:ext cx="633743" cy="1629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793402" y="3367889"/>
              <a:ext cx="606582" cy="1358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775295" y="3621386"/>
              <a:ext cx="425513" cy="1448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75295" y="4916032"/>
              <a:ext cx="1267485" cy="153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793402" y="5142368"/>
              <a:ext cx="688063" cy="1901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911097" y="2100404"/>
            <a:ext cx="1828800" cy="153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79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Личная карточка сотрудника. </a:t>
            </a:r>
            <a:r>
              <a:rPr lang="ru-RU" sz="3200" dirty="0" smtClean="0"/>
              <a:t>Дополнительная информация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371" y="1023042"/>
            <a:ext cx="10212910" cy="5753346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738265" y="3232088"/>
            <a:ext cx="15662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38265" y="3637985"/>
            <a:ext cx="15662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38265" y="4434690"/>
            <a:ext cx="15662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38265" y="6145794"/>
            <a:ext cx="15662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9750582" y="6145794"/>
            <a:ext cx="28065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9696261" y="5812325"/>
            <a:ext cx="325925" cy="33346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5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Заполнение стажа сотрудника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3544" y="1690688"/>
            <a:ext cx="9816556" cy="40884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96277" y="1690688"/>
            <a:ext cx="3014804" cy="328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05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981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Личная карточка сотрудника. </a:t>
            </a:r>
            <a:r>
              <a:rPr lang="ru-RU" sz="3600" dirty="0" smtClean="0"/>
              <a:t>Дополнительная информация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179" y="1104523"/>
            <a:ext cx="11711512" cy="548640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892174" y="1466662"/>
            <a:ext cx="15662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892174" y="1837854"/>
            <a:ext cx="15662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92174" y="2679827"/>
            <a:ext cx="15662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892174" y="2960484"/>
            <a:ext cx="15662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892174" y="3241141"/>
            <a:ext cx="15662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892174" y="3512746"/>
            <a:ext cx="15662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50614" y="3829617"/>
            <a:ext cx="250781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892174" y="5024674"/>
            <a:ext cx="15662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892174" y="6246892"/>
            <a:ext cx="15662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918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318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Личная карточка сотрудника. </a:t>
            </a:r>
            <a:r>
              <a:rPr lang="ru-RU" sz="3600" dirty="0" smtClean="0"/>
              <a:t>Дополнительная информация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84" y="1475714"/>
            <a:ext cx="12015898" cy="5024673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838200" y="1819747"/>
            <a:ext cx="199553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98764" y="3666654"/>
            <a:ext cx="253497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238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9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Внесение информации об успеваемости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1431" y="931782"/>
            <a:ext cx="5053346" cy="580124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39897" y="2190939"/>
            <a:ext cx="226337" cy="19917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297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52295" cy="63601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Внесение информации об успеваемости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199" y="1001142"/>
            <a:ext cx="9944477" cy="54458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22218" y="3739081"/>
            <a:ext cx="787651" cy="264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23034" y="3865830"/>
            <a:ext cx="642796" cy="69711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635374" y="1901228"/>
            <a:ext cx="73333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35374" y="2207537"/>
            <a:ext cx="73333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292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11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Выставление итоговых отметок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5485" y="1204110"/>
            <a:ext cx="11479193" cy="487981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5469" y="3920150"/>
            <a:ext cx="1792586" cy="1756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369521" y="3920150"/>
            <a:ext cx="96872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990090" y="3775296"/>
            <a:ext cx="224526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349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67</Words>
  <Application>Microsoft Office PowerPoint</Application>
  <PresentationFormat>Широкоэкранный</PresentationFormat>
  <Paragraphs>22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Внесение информации о педагогических работниках в АИС СГО, необходимой для аттестации,  в СГО</vt:lpstr>
      <vt:lpstr>Личная карточка сотрудника.  Основная информация</vt:lpstr>
      <vt:lpstr>Личная карточка сотрудника. Дополнительная информация</vt:lpstr>
      <vt:lpstr>Заполнение стажа сотрудника</vt:lpstr>
      <vt:lpstr>Личная карточка сотрудника. Дополнительная информация</vt:lpstr>
      <vt:lpstr>Личная карточка сотрудника. Дополнительная информация</vt:lpstr>
      <vt:lpstr>Внесение информации об успеваемости</vt:lpstr>
      <vt:lpstr>Внесение информации об успеваемости</vt:lpstr>
      <vt:lpstr>Выставление итоговых отметок</vt:lpstr>
      <vt:lpstr>Подготовка к внесению результатов ЕГЭ. Выбор предметов ЕГЭ  в личной карточке учащегося (дополнительная информация)</vt:lpstr>
      <vt:lpstr>Сотрудник УО производит импорт результатов ЕГЭ,        после чего сотрудники ОО с ролями «Администратор», «Завуч» и «Учитель» имеют доступ к экрану «Управление» -&gt; «Результаты ЕГЭ» -&gt; «Результаты сдачи ЕГЭ»</vt:lpstr>
      <vt:lpstr>Контакты ИАЦ:</vt:lpstr>
      <vt:lpstr>Презентация PowerPoint</vt:lpstr>
    </vt:vector>
  </TitlesOfParts>
  <Company>ГБОУ ИРО Краснодарского Края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С. Медведенко</dc:creator>
  <cp:lastModifiedBy>Наталья А. Рыжикова</cp:lastModifiedBy>
  <cp:revision>15</cp:revision>
  <dcterms:created xsi:type="dcterms:W3CDTF">2017-05-02T06:00:08Z</dcterms:created>
  <dcterms:modified xsi:type="dcterms:W3CDTF">2017-06-30T12:31:39Z</dcterms:modified>
</cp:coreProperties>
</file>