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BEB"/>
    <a:srgbClr val="EAEAEA"/>
    <a:srgbClr val="FF0000"/>
    <a:srgbClr val="3B322A"/>
    <a:srgbClr val="00007D"/>
    <a:srgbClr val="629DD1"/>
    <a:srgbClr val="0000CC"/>
    <a:srgbClr val="33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4A4A859-5457-4936-B57C-D3B60D1A4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3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5FBF4-0954-4397-9F09-2C304518A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76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D62A2-7259-4F13-AA0E-3A6B0EB95FA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6521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36F236C8-8378-4BFF-BCE8-803462036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9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1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9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9A8E5-5C6E-4138-B9A2-9B87EDE0E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959ED-B860-4ABA-986E-0249167BE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0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25CF3-B0B1-453A-96F8-0D84EB9933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7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D0D0C-54AA-415B-90E0-8FD30D6CA2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8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E9F21-097C-4F12-8AC2-678975F19D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C69A4-A4B5-4A7F-8D95-050FD31BF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2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0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A1826-306B-4499-BF29-0A8462C26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1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ACD85-E996-4C93-A508-905AD338ED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86E41-0678-426D-9D64-B99D17BAF8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BC66643-0891-4463-BB74-EF2F47D4E6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</a:rPr>
              <a:t>Средневзвешенная оценка </a:t>
            </a:r>
            <a:endParaRPr lang="ru-RU" sz="3200" b="1" dirty="0" smtClean="0">
              <a:latin typeface="Arial" panose="020B0604020202020204" pitchFamily="34" charset="0"/>
            </a:endParaRPr>
          </a:p>
          <a:p>
            <a:pPr algn="ctr"/>
            <a:r>
              <a:rPr lang="ru-RU" sz="3200" dirty="0" smtClean="0">
                <a:latin typeface="Arial" panose="020B0604020202020204" pitchFamily="34" charset="0"/>
              </a:rPr>
              <a:t>как </a:t>
            </a:r>
            <a:r>
              <a:rPr lang="ru-RU" sz="3200" dirty="0">
                <a:latin typeface="Arial" panose="020B0604020202020204" pitchFamily="34" charset="0"/>
              </a:rPr>
              <a:t>инструмент стимулирования учебно-познавательной деятельности учащихся и повышения объективности итоговой отметки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44522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МБОУ СОШ № 7 имени И.И. Охрименко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Задорожная Елена Петровна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620688"/>
            <a:ext cx="7704856" cy="5256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5576" y="1916832"/>
            <a:ext cx="76328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755576" y="4221088"/>
            <a:ext cx="77048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539526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10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63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804" y="694437"/>
            <a:ext cx="7704856" cy="547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6088" y="1700808"/>
            <a:ext cx="6598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3C3C3C"/>
              </a:clrFrom>
              <a:clrTo>
                <a:srgbClr val="3C3C3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140968"/>
            <a:ext cx="1570948" cy="11643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555776" y="5445224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МБОУ СОШ № 7 имени И.И. Охрименко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Задорожная Елена Петровна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 использования средневзвешенной системы оценки: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а)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стимулировать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учебно-познавательную деятельность учащихся, осуществляя объективное оценивание различных видов работ;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б)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повышать качество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изучения и усвоения материала;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в)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мотивировать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ученика к системной работе в процессе получения знаний и усвоения учебного материала на протяжении всего учебного года;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г)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повысить объективность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итоговой отметки, усилив ее зависимость от результатов ежедневной работы на протяжении всего учебного года.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2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63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Формула подсчета средневзвешенной </a:t>
            </a:r>
            <a:r>
              <a:rPr lang="ru-RU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Средневзвешенное  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произведений оценок на их вес) / (Сумма веса этих оценок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3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06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416824" cy="549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Пример подсчета средневзвешенной оценки:</a:t>
            </a:r>
            <a:endParaRPr lang="ru-RU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течение четверти у обучающегося было: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контрольных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(вес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25)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- 3 самостоятельных работы (вес - 20);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- 3 ответа на уроке (вес - 10);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 практическая работа (вес - 15).</a:t>
            </a:r>
          </a:p>
          <a:p>
            <a:endParaRPr lang="ru-RU" sz="2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Обязательными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всех обучающихся являются контрольные работы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4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134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4869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 получил: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первую контрольную работу «3»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вторую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контрольную работу пропустил по неуважительной причине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первую самостоятельную работу написал на «3»;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вторую самостоятельную написал на «4»;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третью самостоятельную – пропустил по болезни;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первый и второй ответы на уроке получил две оценки «5»;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за третий ответ на уроке получил «4»;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практическую работу написал на «4».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5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149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77686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использовать </a:t>
            </a: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вес</a:t>
            </a:r>
            <a:r>
              <a:rPr lang="ru-RU" sz="3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отметок, получим</a:t>
            </a:r>
            <a:r>
              <a:rPr lang="ru-RU" sz="3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9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endParaRPr lang="ru-RU" sz="3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3*25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2*25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+ 3*20 + 4*20 + 5*10 + 5*10 + 4*10 + 4*15 = 420 баллов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2492896"/>
            <a:ext cx="756084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Совокупный вес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отметок, включая </a:t>
            </a:r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обязательные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2*25 + 2*20 + 3*10 +1*15 = 135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364" y="4221088"/>
            <a:ext cx="7573059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Средневзвешенная отметка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ученика будет равна 420/135 = 3,1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Четвертная отметка – «3»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6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81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620688"/>
            <a:ext cx="784887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4005064"/>
            <a:ext cx="3456384" cy="6480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7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757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764704"/>
            <a:ext cx="7560840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24128" y="1988840"/>
            <a:ext cx="1944216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8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6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04664"/>
            <a:ext cx="8928992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6416" y="692696"/>
            <a:ext cx="360040" cy="56166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692696"/>
            <a:ext cx="288032" cy="561662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76456" y="6453336"/>
            <a:ext cx="395510" cy="279400"/>
          </a:xfrm>
        </p:spPr>
        <p:txBody>
          <a:bodyPr/>
          <a:lstStyle/>
          <a:p>
            <a:pPr>
              <a:defRPr/>
            </a:pPr>
            <a:fld id="{270A1826-306B-4499-BF29-0A8462C26471}" type="slidenum">
              <a:rPr lang="ru-RU" sz="2000" b="1" smtClean="0"/>
              <a:pPr>
                <a:defRPr/>
              </a:pPr>
              <a:t>9</a:t>
            </a:fld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08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2353</TotalTime>
  <Words>315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Garamond</vt:lpstr>
      <vt:lpstr>Georgia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МОУСОШ№17</dc:creator>
  <cp:lastModifiedBy>Татьяна С. Медведенко</cp:lastModifiedBy>
  <cp:revision>124</cp:revision>
  <dcterms:created xsi:type="dcterms:W3CDTF">2012-02-10T07:10:04Z</dcterms:created>
  <dcterms:modified xsi:type="dcterms:W3CDTF">2019-02-14T12:17:18Z</dcterms:modified>
</cp:coreProperties>
</file>